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48" r:id="rId1"/>
  </p:sldMasterIdLst>
  <p:notesMasterIdLst>
    <p:notesMasterId r:id="rId31"/>
  </p:notesMasterIdLst>
  <p:sldIdLst>
    <p:sldId id="264" r:id="rId2"/>
    <p:sldId id="265" r:id="rId3"/>
    <p:sldId id="257" r:id="rId4"/>
    <p:sldId id="298" r:id="rId5"/>
    <p:sldId id="282" r:id="rId6"/>
    <p:sldId id="302" r:id="rId7"/>
    <p:sldId id="284" r:id="rId8"/>
    <p:sldId id="296" r:id="rId9"/>
    <p:sldId id="281" r:id="rId10"/>
    <p:sldId id="280" r:id="rId11"/>
    <p:sldId id="297" r:id="rId12"/>
    <p:sldId id="299" r:id="rId13"/>
    <p:sldId id="286" r:id="rId14"/>
    <p:sldId id="271" r:id="rId15"/>
    <p:sldId id="301" r:id="rId16"/>
    <p:sldId id="303" r:id="rId17"/>
    <p:sldId id="306" r:id="rId18"/>
    <p:sldId id="307" r:id="rId19"/>
    <p:sldId id="308" r:id="rId20"/>
    <p:sldId id="309" r:id="rId21"/>
    <p:sldId id="304" r:id="rId22"/>
    <p:sldId id="300" r:id="rId23"/>
    <p:sldId id="310" r:id="rId24"/>
    <p:sldId id="311" r:id="rId25"/>
    <p:sldId id="312" r:id="rId26"/>
    <p:sldId id="313" r:id="rId27"/>
    <p:sldId id="314" r:id="rId28"/>
    <p:sldId id="288" r:id="rId29"/>
    <p:sldId id="315" r:id="rId30"/>
  </p:sldIdLst>
  <p:sldSz cx="9144000" cy="6858000" type="screen4x3"/>
  <p:notesSz cx="6858000" cy="9144000"/>
  <p:embeddedFontLst>
    <p:embeddedFont>
      <p:font typeface="-윤고딕340" panose="02030504000101010101" pitchFamily="18" charset="-127"/>
      <p:regular r:id="rId32"/>
    </p:embeddedFont>
    <p:embeddedFont>
      <p:font typeface="HY궁서B" panose="02030600000101010101" pitchFamily="18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나눔바른고딕" panose="020B0600000101010101" charset="-127"/>
      <p:regular r:id="rId36"/>
      <p:bold r:id="rId37"/>
    </p:embeddedFont>
    <p:embeddedFont>
      <p:font typeface="Verdana" panose="020B0604030504040204" pitchFamily="34" charset="0"/>
      <p:regular r:id="rId38"/>
      <p:bold r:id="rId39"/>
      <p:italic r:id="rId40"/>
      <p:boldItalic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2759"/>
    <a:srgbClr val="F33A24"/>
    <a:srgbClr val="FFF7F7"/>
    <a:srgbClr val="FFFDE8"/>
    <a:srgbClr val="788C78"/>
    <a:srgbClr val="D5C4B0"/>
    <a:srgbClr val="A8815A"/>
    <a:srgbClr val="B9C3B9"/>
    <a:srgbClr val="EBF4F9"/>
    <a:srgbClr val="E7D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9" autoAdjust="0"/>
    <p:restoredTop sz="94660"/>
  </p:normalViewPr>
  <p:slideViewPr>
    <p:cSldViewPr>
      <p:cViewPr>
        <p:scale>
          <a:sx n="66" d="100"/>
          <a:sy n="66" d="100"/>
        </p:scale>
        <p:origin x="-60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BA485-E049-4DD6-95CF-54C69AB6BBF0}" type="datetimeFigureOut">
              <a:rPr lang="ko-KR" altLang="en-US" smtClean="0"/>
              <a:pPr/>
              <a:t>2014-11-17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F8AF5-6555-4DEB-A3E2-0F9F2D28522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271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1A7-AB50-4241-BCB4-828FC3343CD5}" type="datetime1">
              <a:rPr lang="ko-KR" altLang="en-US" smtClean="0"/>
              <a:pPr/>
              <a:t>2014-11-17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8D438-26A9-4D3D-9940-A34B470F924B}" type="datetime1">
              <a:rPr lang="ko-KR" altLang="en-US" smtClean="0"/>
              <a:pPr/>
              <a:t>2014-11-17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AE3D-3AA1-45AF-8174-600CFFDC4679}" type="datetime1">
              <a:rPr lang="ko-KR" altLang="en-US" smtClean="0"/>
              <a:pPr/>
              <a:t>2014-11-17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3D3B-10B6-4538-A81A-4A43FA91C164}" type="datetime1">
              <a:rPr lang="ko-KR" altLang="en-US" smtClean="0"/>
              <a:pPr/>
              <a:t>2014-11-17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B51D-06F8-4C04-8D0B-E3A77AB7FBD6}" type="datetime1">
              <a:rPr lang="ko-KR" altLang="en-US" smtClean="0"/>
              <a:pPr/>
              <a:t>2014-11-17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A765-BD25-4635-9EF9-C0491C047457}" type="datetime1">
              <a:rPr lang="ko-KR" altLang="en-US" smtClean="0"/>
              <a:pPr/>
              <a:t>2014-11-17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B43B0-154E-4FE1-AC41-5912333986F7}" type="datetime1">
              <a:rPr lang="ko-KR" altLang="en-US" smtClean="0"/>
              <a:pPr/>
              <a:t>2014-11-17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75D3F-4595-4F6C-BD6D-E5E14D908979}" type="datetime1">
              <a:rPr lang="ko-KR" altLang="en-US" smtClean="0"/>
              <a:pPr/>
              <a:t>2014-11-17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50238-49DD-4081-9B6E-ABE33C91EEE9}" type="datetime1">
              <a:rPr lang="ko-KR" altLang="en-US" smtClean="0"/>
              <a:pPr/>
              <a:t>2014-11-17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2229A-2D2C-44A4-BA26-92EFF107AD90}" type="datetime1">
              <a:rPr lang="ko-KR" altLang="en-US" smtClean="0"/>
              <a:pPr/>
              <a:t>2014-11-17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6A2E-7BE4-4B31-AC7B-35A3DC2BD32E}" type="datetime1">
              <a:rPr lang="ko-KR" altLang="en-US" smtClean="0"/>
              <a:pPr/>
              <a:t>2014-11-17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09B70-DB86-46BD-9B42-D2132F77391B}" type="datetime1">
              <a:rPr lang="ko-KR" altLang="en-US" smtClean="0"/>
              <a:pPr/>
              <a:t>2014-11-17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8" descr="C:\Users\임승한\Desktop\OneScore\Working Holiday\워홀사진\429462_274031229385564_2084621829_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94"/>
            <a:ext cx="9147156" cy="68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1455">
            <a:off x="6381382" y="1492114"/>
            <a:ext cx="1362075" cy="11715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36512" y="0"/>
            <a:ext cx="918051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3728" y="2564968"/>
            <a:ext cx="4824536" cy="576000"/>
          </a:xfrm>
          <a:prstGeom prst="rect">
            <a:avLst/>
          </a:prstGeom>
          <a:solidFill>
            <a:srgbClr val="F33A2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32040" y="6023029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 err="1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OneScore</a:t>
            </a:r>
            <a:r>
              <a:rPr lang="en-US" altLang="ko-KR" sz="3500" dirty="0" smtClean="0">
                <a:solidFill>
                  <a:schemeClr val="tx2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sz="35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임승한</a:t>
            </a:r>
            <a:endParaRPr lang="en-US" altLang="ko-KR" sz="3500" dirty="0" smtClean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547664" y="2427278"/>
            <a:ext cx="4277047" cy="1266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3203847" y="3573016"/>
            <a:ext cx="4392489" cy="576064"/>
            <a:chOff x="2843808" y="3573016"/>
            <a:chExt cx="4176464" cy="576064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2843808" y="3861048"/>
              <a:ext cx="4176464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6588224" y="3573016"/>
              <a:ext cx="0" cy="57606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1763686" y="1916830"/>
            <a:ext cx="526407" cy="864098"/>
            <a:chOff x="1763686" y="1916830"/>
            <a:chExt cx="526407" cy="864098"/>
          </a:xfrm>
        </p:grpSpPr>
        <p:cxnSp>
          <p:nvCxnSpPr>
            <p:cNvPr id="42" name="직선 연결선 41"/>
            <p:cNvCxnSpPr/>
            <p:nvPr/>
          </p:nvCxnSpPr>
          <p:spPr>
            <a:xfrm>
              <a:off x="1979712" y="1964459"/>
              <a:ext cx="0" cy="816469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이등변 삼각형 42"/>
            <p:cNvSpPr/>
            <p:nvPr/>
          </p:nvSpPr>
          <p:spPr>
            <a:xfrm rot="5400000">
              <a:off x="1954882" y="1941661"/>
              <a:ext cx="360041" cy="310380"/>
            </a:xfrm>
            <a:prstGeom prst="triangle">
              <a:avLst/>
            </a:prstGeom>
            <a:solidFill>
              <a:srgbClr val="002060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2060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44" name="이등변 삼각형 43"/>
            <p:cNvSpPr/>
            <p:nvPr/>
          </p:nvSpPr>
          <p:spPr>
            <a:xfrm rot="16200000">
              <a:off x="1746404" y="2187580"/>
              <a:ext cx="250590" cy="216026"/>
            </a:xfrm>
            <a:prstGeom prst="triangle">
              <a:avLst/>
            </a:prstGeom>
            <a:solidFill>
              <a:srgbClr val="F33A24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2123728" y="3213040"/>
            <a:ext cx="4824535" cy="576000"/>
          </a:xfrm>
          <a:prstGeom prst="rect">
            <a:avLst/>
          </a:prstGeom>
          <a:solidFill>
            <a:srgbClr val="F33A2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51720" y="2492896"/>
            <a:ext cx="48965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tx2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Working Holiday</a:t>
            </a:r>
          </a:p>
          <a:p>
            <a:pPr algn="ctr"/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w</a:t>
            </a:r>
            <a:r>
              <a:rPr lang="en-US" altLang="ko-KR" sz="4400" dirty="0" smtClean="0">
                <a:solidFill>
                  <a:schemeClr val="tx2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ith </a:t>
            </a:r>
            <a:r>
              <a:rPr lang="en-US" altLang="ko-KR" sz="4400" dirty="0" err="1" smtClean="0">
                <a:solidFill>
                  <a:schemeClr val="tx2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Sunghan</a:t>
            </a:r>
            <a:r>
              <a:rPr lang="en-US" altLang="ko-KR" sz="4400" dirty="0" smtClean="0">
                <a:solidFill>
                  <a:schemeClr val="tx2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, Lim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220072" y="5589240"/>
            <a:ext cx="3838775" cy="816471"/>
            <a:chOff x="5220072" y="5636865"/>
            <a:chExt cx="3838775" cy="816471"/>
          </a:xfrm>
        </p:grpSpPr>
        <p:sp>
          <p:nvSpPr>
            <p:cNvPr id="22" name="이등변 삼각형 42"/>
            <p:cNvSpPr/>
            <p:nvPr/>
          </p:nvSpPr>
          <p:spPr>
            <a:xfrm rot="5400000">
              <a:off x="8723636" y="5661696"/>
              <a:ext cx="360041" cy="310380"/>
            </a:xfrm>
            <a:prstGeom prst="triangle">
              <a:avLst/>
            </a:prstGeom>
            <a:solidFill>
              <a:srgbClr val="002060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23" name="이등변 삼각형 43"/>
            <p:cNvSpPr/>
            <p:nvPr/>
          </p:nvSpPr>
          <p:spPr>
            <a:xfrm rot="16200000">
              <a:off x="8515158" y="5763599"/>
              <a:ext cx="250590" cy="216026"/>
            </a:xfrm>
            <a:prstGeom prst="triangle">
              <a:avLst/>
            </a:prstGeom>
            <a:solidFill>
              <a:srgbClr val="F33A24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24" name="직선 연결선 41"/>
            <p:cNvCxnSpPr/>
            <p:nvPr/>
          </p:nvCxnSpPr>
          <p:spPr>
            <a:xfrm>
              <a:off x="8748466" y="5636867"/>
              <a:ext cx="0" cy="816469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9"/>
            <p:cNvCxnSpPr/>
            <p:nvPr/>
          </p:nvCxnSpPr>
          <p:spPr>
            <a:xfrm>
              <a:off x="5220072" y="5996907"/>
              <a:ext cx="3816424" cy="2438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520" y="3954392"/>
            <a:ext cx="3257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8" descr="C:\Users\임승한\Desktop\OneScore\Working Holiday\워홀사진\429462_274031229385564_2084621829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94"/>
            <a:ext cx="9147156" cy="68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512" y="395372"/>
            <a:ext cx="3277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http://www.gumtree.com.au/</a:t>
            </a:r>
            <a:endParaRPr lang="ko-KR" altLang="en-US" dirty="0"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00708"/>
            <a:ext cx="7704856" cy="594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427" y="5084388"/>
            <a:ext cx="3376061" cy="15849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104" y="3457966"/>
            <a:ext cx="3342392" cy="17712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4499992" y="-3060"/>
            <a:ext cx="4716524" cy="1919892"/>
            <a:chOff x="4499992" y="-75068"/>
            <a:chExt cx="4716524" cy="1919892"/>
          </a:xfrm>
        </p:grpSpPr>
        <p:sp>
          <p:nvSpPr>
            <p:cNvPr id="24" name="직사각형 23"/>
            <p:cNvSpPr/>
            <p:nvPr/>
          </p:nvSpPr>
          <p:spPr>
            <a:xfrm>
              <a:off x="8172400" y="0"/>
              <a:ext cx="792088" cy="1844824"/>
            </a:xfrm>
            <a:prstGeom prst="rect">
              <a:avLst/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25" name="그룹 15"/>
            <p:cNvGrpSpPr/>
            <p:nvPr/>
          </p:nvGrpSpPr>
          <p:grpSpPr>
            <a:xfrm>
              <a:off x="8316480" y="548680"/>
              <a:ext cx="576000" cy="1055686"/>
              <a:chOff x="2483768" y="2060848"/>
              <a:chExt cx="576000" cy="1055686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2483768" y="2408648"/>
                <a:ext cx="576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2</a:t>
                </a:r>
                <a:endParaRPr lang="en-US" altLang="ko-KR" sz="4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31" name="이등변 삼각형 30"/>
              <p:cNvSpPr/>
              <p:nvPr/>
            </p:nvSpPr>
            <p:spPr>
              <a:xfrm>
                <a:off x="2565301" y="2060848"/>
                <a:ext cx="432048" cy="360040"/>
              </a:xfrm>
              <a:prstGeom prst="triangle">
                <a:avLst>
                  <a:gd name="adj" fmla="val 100000"/>
                </a:avLst>
              </a:prstGeom>
              <a:solidFill>
                <a:srgbClr val="0C2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4499992" y="-75068"/>
              <a:ext cx="4716524" cy="648008"/>
              <a:chOff x="107504" y="188640"/>
              <a:chExt cx="4896544" cy="648008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107504" y="260648"/>
                <a:ext cx="4824536" cy="576000"/>
              </a:xfrm>
              <a:prstGeom prst="rect">
                <a:avLst/>
              </a:prstGeom>
              <a:solidFill>
                <a:srgbClr val="F33A24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07504" y="188640"/>
                <a:ext cx="4896544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500" b="1" dirty="0" smtClean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스물넷</a:t>
                </a:r>
                <a:r>
                  <a:rPr lang="en-US" altLang="ko-KR" sz="3500" b="1" dirty="0" smtClean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, </a:t>
                </a:r>
                <a:r>
                  <a:rPr lang="ko-KR" altLang="en-US" sz="3500" b="1" dirty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새로운 세상</a:t>
                </a:r>
                <a:endParaRPr lang="en-US" altLang="ko-KR" sz="3500" b="1" dirty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964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8" descr="C:\Users\임승한\Desktop\OneScore\Working Holiday\워홀사진\429462_274031229385564_2084621829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94"/>
            <a:ext cx="9147156" cy="68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4499992" y="-3060"/>
            <a:ext cx="4716524" cy="1919892"/>
            <a:chOff x="4499992" y="-75068"/>
            <a:chExt cx="4716524" cy="1919892"/>
          </a:xfrm>
        </p:grpSpPr>
        <p:sp>
          <p:nvSpPr>
            <p:cNvPr id="16" name="직사각형 15"/>
            <p:cNvSpPr/>
            <p:nvPr/>
          </p:nvSpPr>
          <p:spPr>
            <a:xfrm>
              <a:off x="8172400" y="0"/>
              <a:ext cx="792088" cy="1844824"/>
            </a:xfrm>
            <a:prstGeom prst="rect">
              <a:avLst/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17" name="그룹 15"/>
            <p:cNvGrpSpPr/>
            <p:nvPr/>
          </p:nvGrpSpPr>
          <p:grpSpPr>
            <a:xfrm>
              <a:off x="8316480" y="548680"/>
              <a:ext cx="576000" cy="1055686"/>
              <a:chOff x="2483768" y="2060848"/>
              <a:chExt cx="576000" cy="1055686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483768" y="2408648"/>
                <a:ext cx="576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2</a:t>
                </a:r>
                <a:endParaRPr lang="en-US" altLang="ko-KR" sz="4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22" name="이등변 삼각형 21"/>
              <p:cNvSpPr/>
              <p:nvPr/>
            </p:nvSpPr>
            <p:spPr>
              <a:xfrm>
                <a:off x="2565301" y="2060848"/>
                <a:ext cx="432048" cy="360040"/>
              </a:xfrm>
              <a:prstGeom prst="triangle">
                <a:avLst>
                  <a:gd name="adj" fmla="val 100000"/>
                </a:avLst>
              </a:prstGeom>
              <a:solidFill>
                <a:srgbClr val="0C2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4499992" y="-75068"/>
              <a:ext cx="4716524" cy="648008"/>
              <a:chOff x="107504" y="188640"/>
              <a:chExt cx="4896544" cy="648008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107504" y="260648"/>
                <a:ext cx="4824536" cy="576000"/>
              </a:xfrm>
              <a:prstGeom prst="rect">
                <a:avLst/>
              </a:prstGeom>
              <a:solidFill>
                <a:srgbClr val="F33A24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07504" y="188640"/>
                <a:ext cx="4896544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500" b="1" dirty="0" smtClean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스물넷</a:t>
                </a:r>
                <a:r>
                  <a:rPr lang="en-US" altLang="ko-KR" sz="3500" b="1" dirty="0" smtClean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, </a:t>
                </a:r>
                <a:r>
                  <a:rPr lang="ko-KR" altLang="en-US" sz="3500" b="1" dirty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새로운 세상</a:t>
                </a:r>
                <a:endParaRPr lang="en-US" altLang="ko-KR" sz="3500" b="1" dirty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35496" y="5859269"/>
            <a:ext cx="3600400" cy="954107"/>
            <a:chOff x="323528" y="5301208"/>
            <a:chExt cx="3600400" cy="954107"/>
          </a:xfrm>
        </p:grpSpPr>
        <p:grpSp>
          <p:nvGrpSpPr>
            <p:cNvPr id="27" name="그룹 26"/>
            <p:cNvGrpSpPr/>
            <p:nvPr/>
          </p:nvGrpSpPr>
          <p:grpSpPr>
            <a:xfrm>
              <a:off x="323528" y="5301208"/>
              <a:ext cx="3600400" cy="954107"/>
              <a:chOff x="1619672" y="1898830"/>
              <a:chExt cx="2160240" cy="216024"/>
            </a:xfrm>
          </p:grpSpPr>
          <p:sp>
            <p:nvSpPr>
              <p:cNvPr id="28" name="TextBox 25"/>
              <p:cNvSpPr txBox="1">
                <a:spLocks noChangeArrowheads="1"/>
              </p:cNvSpPr>
              <p:nvPr/>
            </p:nvSpPr>
            <p:spPr bwMode="auto">
              <a:xfrm>
                <a:off x="1619672" y="1898830"/>
                <a:ext cx="2088232" cy="144016"/>
              </a:xfrm>
              <a:prstGeom prst="rect">
                <a:avLst/>
              </a:prstGeom>
              <a:solidFill>
                <a:srgbClr val="7FAEEF">
                  <a:alpha val="4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anchor="b">
                <a:noAutofit/>
              </a:bodyPr>
              <a:lstStyle/>
              <a:p>
                <a:pPr algn="ctr"/>
                <a:endPara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Verdana" pitchFamily="34" charset="0"/>
                </a:endParaRPr>
              </a:p>
            </p:txBody>
          </p:sp>
          <p:sp>
            <p:nvSpPr>
              <p:cNvPr id="29" name="TextBox 25"/>
              <p:cNvSpPr txBox="1">
                <a:spLocks noChangeArrowheads="1"/>
              </p:cNvSpPr>
              <p:nvPr/>
            </p:nvSpPr>
            <p:spPr bwMode="auto">
              <a:xfrm>
                <a:off x="1691680" y="1970838"/>
                <a:ext cx="2088232" cy="144016"/>
              </a:xfrm>
              <a:prstGeom prst="rect">
                <a:avLst/>
              </a:prstGeom>
              <a:solidFill>
                <a:srgbClr val="7FAEEF">
                  <a:alpha val="4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anchor="b">
                <a:noAutofit/>
              </a:bodyPr>
              <a:lstStyle/>
              <a:p>
                <a:pPr algn="ctr"/>
                <a:endPara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Verdana" pitchFamily="34" charset="0"/>
                </a:endParaRPr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1277930" y="5517232"/>
              <a:ext cx="15658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 err="1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Gumtree</a:t>
              </a:r>
              <a:endParaRPr lang="ko-KR" altLang="en-US" sz="2500" dirty="0">
                <a:solidFill>
                  <a:schemeClr val="accent2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pic>
        <p:nvPicPr>
          <p:cNvPr id="4099" name="Picture 3" descr="C:\Users\임승한\Desktop\427342_227491634039524_1702675948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80" y="726812"/>
            <a:ext cx="2597724" cy="25581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829" y="726813"/>
            <a:ext cx="2268268" cy="25581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 descr="C:\Users\임승한\Desktop\Working Holiday\32361_254953071293380_2142702215_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097" y="726813"/>
            <a:ext cx="2675264" cy="25056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임승한\Desktop\워홀사진\2\149739_168500723271949_1386906156_n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79" y="3429796"/>
            <a:ext cx="2597725" cy="25138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임승한\Desktop\워홀사진\2\224464_253138198141534_454384422_n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5" y="3429796"/>
            <a:ext cx="2241492" cy="25138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임승한\Desktop\402858_240745589380795_648006887_n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097" y="3429795"/>
            <a:ext cx="2675264" cy="24294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38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8" descr="C:\Users\임승한\Desktop\OneScore\Working Holiday\워홀사진\429462_274031229385564_2084621829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94"/>
            <a:ext cx="9147156" cy="68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4499992" y="-3060"/>
            <a:ext cx="4716524" cy="1919892"/>
            <a:chOff x="4499992" y="-75068"/>
            <a:chExt cx="4716524" cy="1919892"/>
          </a:xfrm>
        </p:grpSpPr>
        <p:sp>
          <p:nvSpPr>
            <p:cNvPr id="16" name="직사각형 15"/>
            <p:cNvSpPr/>
            <p:nvPr/>
          </p:nvSpPr>
          <p:spPr>
            <a:xfrm>
              <a:off x="8172400" y="0"/>
              <a:ext cx="792088" cy="1844824"/>
            </a:xfrm>
            <a:prstGeom prst="rect">
              <a:avLst/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17" name="그룹 15"/>
            <p:cNvGrpSpPr/>
            <p:nvPr/>
          </p:nvGrpSpPr>
          <p:grpSpPr>
            <a:xfrm>
              <a:off x="8316480" y="548680"/>
              <a:ext cx="576000" cy="1055686"/>
              <a:chOff x="2483768" y="2060848"/>
              <a:chExt cx="576000" cy="1055686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483768" y="2408648"/>
                <a:ext cx="576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2</a:t>
                </a:r>
                <a:endParaRPr lang="en-US" altLang="ko-KR" sz="4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22" name="이등변 삼각형 21"/>
              <p:cNvSpPr/>
              <p:nvPr/>
            </p:nvSpPr>
            <p:spPr>
              <a:xfrm>
                <a:off x="2565301" y="2060848"/>
                <a:ext cx="432048" cy="360040"/>
              </a:xfrm>
              <a:prstGeom prst="triangle">
                <a:avLst>
                  <a:gd name="adj" fmla="val 100000"/>
                </a:avLst>
              </a:prstGeom>
              <a:solidFill>
                <a:srgbClr val="0C2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4499992" y="-75068"/>
              <a:ext cx="4716524" cy="648008"/>
              <a:chOff x="107504" y="188640"/>
              <a:chExt cx="4896544" cy="648008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107504" y="260648"/>
                <a:ext cx="4824536" cy="576000"/>
              </a:xfrm>
              <a:prstGeom prst="rect">
                <a:avLst/>
              </a:prstGeom>
              <a:solidFill>
                <a:srgbClr val="F33A24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07504" y="188640"/>
                <a:ext cx="4896544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500" b="1" dirty="0" smtClean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스물넷</a:t>
                </a:r>
                <a:r>
                  <a:rPr lang="en-US" altLang="ko-KR" sz="3500" b="1" dirty="0" smtClean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, </a:t>
                </a:r>
                <a:r>
                  <a:rPr lang="ko-KR" altLang="en-US" sz="3500" b="1" dirty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새로운 세상</a:t>
                </a:r>
                <a:endParaRPr lang="en-US" altLang="ko-KR" sz="3500" b="1" dirty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</p:grpSp>
      <p:pic>
        <p:nvPicPr>
          <p:cNvPr id="6146" name="Picture 2" descr="C:\Users\임승한\Desktop\Working Holiday\LUSH\527351_254953414626679_1221763420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511" y="900061"/>
            <a:ext cx="2726889" cy="25297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임승한\Desktop\Working Holiday\LUSH\18245_273881162733904_411542465_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989" y="900061"/>
            <a:ext cx="3324107" cy="25297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임승한\Desktop\Working Holiday\LUSH\12121_273881466067207_350816605_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989" y="3382836"/>
            <a:ext cx="3346643" cy="26924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임승한\Desktop\Working Holiday\LUSH\254442_254960051292682_489680362_n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382836"/>
            <a:ext cx="2726889" cy="25639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임승한\Desktop\302768_273881242733896_448761432_n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" y="994420"/>
            <a:ext cx="2076493" cy="51708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5496" y="5859269"/>
            <a:ext cx="3600400" cy="954107"/>
            <a:chOff x="323528" y="5301208"/>
            <a:chExt cx="3600400" cy="954107"/>
          </a:xfrm>
        </p:grpSpPr>
        <p:grpSp>
          <p:nvGrpSpPr>
            <p:cNvPr id="27" name="그룹 26"/>
            <p:cNvGrpSpPr/>
            <p:nvPr/>
          </p:nvGrpSpPr>
          <p:grpSpPr>
            <a:xfrm>
              <a:off x="323528" y="5301208"/>
              <a:ext cx="3600400" cy="954107"/>
              <a:chOff x="1619672" y="1898830"/>
              <a:chExt cx="2160240" cy="216024"/>
            </a:xfrm>
          </p:grpSpPr>
          <p:sp>
            <p:nvSpPr>
              <p:cNvPr id="28" name="TextBox 25"/>
              <p:cNvSpPr txBox="1">
                <a:spLocks noChangeArrowheads="1"/>
              </p:cNvSpPr>
              <p:nvPr/>
            </p:nvSpPr>
            <p:spPr bwMode="auto">
              <a:xfrm>
                <a:off x="1619672" y="1898830"/>
                <a:ext cx="2088232" cy="144016"/>
              </a:xfrm>
              <a:prstGeom prst="rect">
                <a:avLst/>
              </a:prstGeom>
              <a:solidFill>
                <a:srgbClr val="7FAEEF">
                  <a:alpha val="4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anchor="b">
                <a:noAutofit/>
              </a:bodyPr>
              <a:lstStyle/>
              <a:p>
                <a:pPr algn="ctr"/>
                <a:endPara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Verdana" pitchFamily="34" charset="0"/>
                </a:endParaRPr>
              </a:p>
            </p:txBody>
          </p:sp>
          <p:sp>
            <p:nvSpPr>
              <p:cNvPr id="29" name="TextBox 25"/>
              <p:cNvSpPr txBox="1">
                <a:spLocks noChangeArrowheads="1"/>
              </p:cNvSpPr>
              <p:nvPr/>
            </p:nvSpPr>
            <p:spPr bwMode="auto">
              <a:xfrm>
                <a:off x="1691680" y="1970838"/>
                <a:ext cx="2088232" cy="144016"/>
              </a:xfrm>
              <a:prstGeom prst="rect">
                <a:avLst/>
              </a:prstGeom>
              <a:solidFill>
                <a:srgbClr val="7FAEEF">
                  <a:alpha val="4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anchor="b">
                <a:noAutofit/>
              </a:bodyPr>
              <a:lstStyle/>
              <a:p>
                <a:pPr algn="ctr"/>
                <a:endPara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Verdana" pitchFamily="34" charset="0"/>
                </a:endParaRPr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1499911" y="5517232"/>
              <a:ext cx="1127873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LUSH</a:t>
              </a:r>
              <a:endParaRPr lang="ko-KR" altLang="en-US" sz="3000" dirty="0">
                <a:solidFill>
                  <a:schemeClr val="accent2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851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8" descr="C:\Users\임승한\Desktop\OneScore\Working Holiday\워홀사진\429462_274031229385564_2084621829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3059"/>
            <a:ext cx="9147156" cy="688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4499992" y="-3060"/>
            <a:ext cx="4716524" cy="1919892"/>
            <a:chOff x="4499992" y="-75068"/>
            <a:chExt cx="4716524" cy="1919892"/>
          </a:xfrm>
        </p:grpSpPr>
        <p:sp>
          <p:nvSpPr>
            <p:cNvPr id="14" name="직사각형 13"/>
            <p:cNvSpPr/>
            <p:nvPr/>
          </p:nvSpPr>
          <p:spPr>
            <a:xfrm>
              <a:off x="8172400" y="0"/>
              <a:ext cx="792088" cy="1844824"/>
            </a:xfrm>
            <a:prstGeom prst="rect">
              <a:avLst/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15" name="그룹 15"/>
            <p:cNvGrpSpPr/>
            <p:nvPr/>
          </p:nvGrpSpPr>
          <p:grpSpPr>
            <a:xfrm>
              <a:off x="8316480" y="548680"/>
              <a:ext cx="576000" cy="1055686"/>
              <a:chOff x="2483768" y="2060848"/>
              <a:chExt cx="576000" cy="1055686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2483768" y="2408648"/>
                <a:ext cx="576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3</a:t>
                </a:r>
                <a:endParaRPr lang="en-US" altLang="ko-KR" sz="4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>
                <a:off x="2565301" y="2060848"/>
                <a:ext cx="432048" cy="360040"/>
              </a:xfrm>
              <a:prstGeom prst="triangle">
                <a:avLst>
                  <a:gd name="adj" fmla="val 100000"/>
                </a:avLst>
              </a:prstGeom>
              <a:solidFill>
                <a:srgbClr val="0C2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4499992" y="-75068"/>
              <a:ext cx="4716524" cy="648008"/>
              <a:chOff x="107504" y="188640"/>
              <a:chExt cx="4896544" cy="648008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107504" y="260648"/>
                <a:ext cx="4824536" cy="576000"/>
              </a:xfrm>
              <a:prstGeom prst="rect">
                <a:avLst/>
              </a:prstGeom>
              <a:solidFill>
                <a:srgbClr val="F33A24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7504" y="188640"/>
                <a:ext cx="48965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Australia</a:t>
                </a:r>
                <a:endParaRPr lang="en-US" altLang="ko-KR" sz="3600" b="1" dirty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</p:grpSp>
      <p:sp>
        <p:nvSpPr>
          <p:cNvPr id="41" name="TextBox 40"/>
          <p:cNvSpPr txBox="1"/>
          <p:nvPr/>
        </p:nvSpPr>
        <p:spPr>
          <a:xfrm>
            <a:off x="2951820" y="2996952"/>
            <a:ext cx="4716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solidFill>
                  <a:srgbClr val="0C2759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Australia</a:t>
            </a:r>
            <a:endParaRPr lang="en-US" altLang="ko-KR" sz="5000" b="1" dirty="0">
              <a:solidFill>
                <a:srgbClr val="0C2759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pic>
        <p:nvPicPr>
          <p:cNvPr id="5124" name="Picture 4" descr="C:\Users\임승한\Desktop\워홀사진\582807_179337325521622_617787654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12504">
            <a:off x="134305" y="4437112"/>
            <a:ext cx="3409765" cy="2275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32236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 descr="C:\Users\임승한\Desktop\OneScore\Working Holiday\워홀사진\429462_274031229385564_2084621829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94"/>
            <a:ext cx="9147156" cy="68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4499992" y="-3060"/>
            <a:ext cx="4716524" cy="1919892"/>
            <a:chOff x="4499992" y="-75068"/>
            <a:chExt cx="4716524" cy="1919892"/>
          </a:xfrm>
        </p:grpSpPr>
        <p:sp>
          <p:nvSpPr>
            <p:cNvPr id="32" name="직사각형 31"/>
            <p:cNvSpPr/>
            <p:nvPr/>
          </p:nvSpPr>
          <p:spPr>
            <a:xfrm>
              <a:off x="8172400" y="0"/>
              <a:ext cx="792088" cy="1844824"/>
            </a:xfrm>
            <a:prstGeom prst="rect">
              <a:avLst/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38" name="그룹 15"/>
            <p:cNvGrpSpPr/>
            <p:nvPr/>
          </p:nvGrpSpPr>
          <p:grpSpPr>
            <a:xfrm>
              <a:off x="8316480" y="548680"/>
              <a:ext cx="576000" cy="1055686"/>
              <a:chOff x="2483768" y="2060848"/>
              <a:chExt cx="576000" cy="1055686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2483768" y="2408648"/>
                <a:ext cx="576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3</a:t>
                </a:r>
                <a:endParaRPr lang="en-US" altLang="ko-KR" sz="4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43" name="이등변 삼각형 42"/>
              <p:cNvSpPr/>
              <p:nvPr/>
            </p:nvSpPr>
            <p:spPr>
              <a:xfrm>
                <a:off x="2565301" y="2060848"/>
                <a:ext cx="432048" cy="360040"/>
              </a:xfrm>
              <a:prstGeom prst="triangle">
                <a:avLst>
                  <a:gd name="adj" fmla="val 100000"/>
                </a:avLst>
              </a:prstGeom>
              <a:solidFill>
                <a:srgbClr val="0C2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4499992" y="-75068"/>
              <a:ext cx="4716524" cy="648008"/>
              <a:chOff x="107504" y="188640"/>
              <a:chExt cx="4896544" cy="648008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107504" y="260648"/>
                <a:ext cx="4824536" cy="576000"/>
              </a:xfrm>
              <a:prstGeom prst="rect">
                <a:avLst/>
              </a:prstGeom>
              <a:solidFill>
                <a:srgbClr val="F33A24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07504" y="188640"/>
                <a:ext cx="48965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Australia</a:t>
                </a:r>
                <a:endParaRPr lang="en-US" altLang="ko-KR" sz="3600" b="1" dirty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</p:grp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09" y="813412"/>
            <a:ext cx="4931298" cy="28933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C:\Users\임승한\Desktop\Working Holiday\오페라하우스\419145_137574453031243_2132284834_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5" y="800708"/>
            <a:ext cx="3204395" cy="54733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임승한\Desktop\431078_137574396364582_742101351_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89" y="3537371"/>
            <a:ext cx="4789959" cy="27366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35496" y="5859269"/>
            <a:ext cx="3600400" cy="954107"/>
            <a:chOff x="323528" y="5301208"/>
            <a:chExt cx="3600400" cy="954107"/>
          </a:xfrm>
        </p:grpSpPr>
        <p:grpSp>
          <p:nvGrpSpPr>
            <p:cNvPr id="23" name="그룹 22"/>
            <p:cNvGrpSpPr/>
            <p:nvPr/>
          </p:nvGrpSpPr>
          <p:grpSpPr>
            <a:xfrm>
              <a:off x="323528" y="5301208"/>
              <a:ext cx="3600400" cy="954107"/>
              <a:chOff x="1619672" y="1898830"/>
              <a:chExt cx="2160240" cy="216024"/>
            </a:xfrm>
          </p:grpSpPr>
          <p:sp>
            <p:nvSpPr>
              <p:cNvPr id="25" name="TextBox 25"/>
              <p:cNvSpPr txBox="1">
                <a:spLocks noChangeArrowheads="1"/>
              </p:cNvSpPr>
              <p:nvPr/>
            </p:nvSpPr>
            <p:spPr bwMode="auto">
              <a:xfrm>
                <a:off x="1619672" y="1898830"/>
                <a:ext cx="2088232" cy="144016"/>
              </a:xfrm>
              <a:prstGeom prst="rect">
                <a:avLst/>
              </a:prstGeom>
              <a:solidFill>
                <a:srgbClr val="7FAEEF">
                  <a:alpha val="4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anchor="b">
                <a:noAutofit/>
              </a:bodyPr>
              <a:lstStyle/>
              <a:p>
                <a:pPr algn="ctr"/>
                <a:endPara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Verdana" pitchFamily="34" charset="0"/>
                </a:endParaRPr>
              </a:p>
            </p:txBody>
          </p:sp>
          <p:sp>
            <p:nvSpPr>
              <p:cNvPr id="26" name="TextBox 25"/>
              <p:cNvSpPr txBox="1">
                <a:spLocks noChangeArrowheads="1"/>
              </p:cNvSpPr>
              <p:nvPr/>
            </p:nvSpPr>
            <p:spPr bwMode="auto">
              <a:xfrm>
                <a:off x="1691680" y="1970838"/>
                <a:ext cx="2088232" cy="144016"/>
              </a:xfrm>
              <a:prstGeom prst="rect">
                <a:avLst/>
              </a:prstGeom>
              <a:solidFill>
                <a:srgbClr val="7FAEEF">
                  <a:alpha val="4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anchor="b">
                <a:noAutofit/>
              </a:bodyPr>
              <a:lstStyle/>
              <a:p>
                <a:pPr algn="ctr"/>
                <a:endPara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Verdana" pitchFamily="34" charset="0"/>
                </a:endParaRPr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971600" y="5517232"/>
              <a:ext cx="2500556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Opera House</a:t>
              </a:r>
              <a:endParaRPr lang="ko-KR" altLang="en-US" sz="3000" dirty="0">
                <a:solidFill>
                  <a:schemeClr val="accent2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 descr="C:\Users\임승한\Desktop\OneScore\Working Holiday\워홀사진\429462_274031229385564_2084621829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94"/>
            <a:ext cx="9147156" cy="68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35496" y="5859269"/>
            <a:ext cx="3600400" cy="954107"/>
            <a:chOff x="323528" y="5301208"/>
            <a:chExt cx="3600400" cy="954107"/>
          </a:xfrm>
        </p:grpSpPr>
        <p:grpSp>
          <p:nvGrpSpPr>
            <p:cNvPr id="23" name="그룹 22"/>
            <p:cNvGrpSpPr/>
            <p:nvPr/>
          </p:nvGrpSpPr>
          <p:grpSpPr>
            <a:xfrm>
              <a:off x="323528" y="5301208"/>
              <a:ext cx="3600400" cy="954107"/>
              <a:chOff x="1619672" y="1898830"/>
              <a:chExt cx="2160240" cy="216024"/>
            </a:xfrm>
          </p:grpSpPr>
          <p:sp>
            <p:nvSpPr>
              <p:cNvPr id="25" name="TextBox 25"/>
              <p:cNvSpPr txBox="1">
                <a:spLocks noChangeArrowheads="1"/>
              </p:cNvSpPr>
              <p:nvPr/>
            </p:nvSpPr>
            <p:spPr bwMode="auto">
              <a:xfrm>
                <a:off x="1619672" y="1898830"/>
                <a:ext cx="2088232" cy="144016"/>
              </a:xfrm>
              <a:prstGeom prst="rect">
                <a:avLst/>
              </a:prstGeom>
              <a:solidFill>
                <a:srgbClr val="7FAEEF">
                  <a:alpha val="4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anchor="b">
                <a:noAutofit/>
              </a:bodyPr>
              <a:lstStyle/>
              <a:p>
                <a:pPr algn="ctr"/>
                <a:endPara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Verdana" pitchFamily="34" charset="0"/>
                </a:endParaRPr>
              </a:p>
            </p:txBody>
          </p:sp>
          <p:sp>
            <p:nvSpPr>
              <p:cNvPr id="26" name="TextBox 25"/>
              <p:cNvSpPr txBox="1">
                <a:spLocks noChangeArrowheads="1"/>
              </p:cNvSpPr>
              <p:nvPr/>
            </p:nvSpPr>
            <p:spPr bwMode="auto">
              <a:xfrm>
                <a:off x="1691680" y="1970838"/>
                <a:ext cx="2088232" cy="144016"/>
              </a:xfrm>
              <a:prstGeom prst="rect">
                <a:avLst/>
              </a:prstGeom>
              <a:solidFill>
                <a:srgbClr val="7FAEEF">
                  <a:alpha val="4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anchor="b">
                <a:noAutofit/>
              </a:bodyPr>
              <a:lstStyle/>
              <a:p>
                <a:pPr algn="ctr"/>
                <a:endPara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Verdana" pitchFamily="34" charset="0"/>
                </a:endParaRPr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899592" y="5517232"/>
              <a:ext cx="244188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Bondi Beach</a:t>
              </a:r>
              <a:endParaRPr lang="ko-KR" altLang="en-US" sz="3000" dirty="0">
                <a:solidFill>
                  <a:schemeClr val="accent2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pic>
        <p:nvPicPr>
          <p:cNvPr id="9218" name="Picture 2" descr="C:\Users\임승한\Desktop\Working Holiday\본다이비치\The exhibition of sculpture at the bond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456" y="3325452"/>
            <a:ext cx="5049544" cy="35325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임승한\Desktop\워홀사진\409145_261507000637987_1694115267_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5" y="748321"/>
            <a:ext cx="5194987" cy="34007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4499992" y="-3060"/>
            <a:ext cx="4716524" cy="1919892"/>
            <a:chOff x="4499992" y="-75068"/>
            <a:chExt cx="4716524" cy="1919892"/>
          </a:xfrm>
        </p:grpSpPr>
        <p:sp>
          <p:nvSpPr>
            <p:cNvPr id="28" name="직사각형 27"/>
            <p:cNvSpPr/>
            <p:nvPr/>
          </p:nvSpPr>
          <p:spPr>
            <a:xfrm>
              <a:off x="8172400" y="0"/>
              <a:ext cx="792088" cy="1844824"/>
            </a:xfrm>
            <a:prstGeom prst="rect">
              <a:avLst/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29" name="그룹 15"/>
            <p:cNvGrpSpPr/>
            <p:nvPr/>
          </p:nvGrpSpPr>
          <p:grpSpPr>
            <a:xfrm>
              <a:off x="8316480" y="548680"/>
              <a:ext cx="576000" cy="1055686"/>
              <a:chOff x="2483768" y="2060848"/>
              <a:chExt cx="576000" cy="1055686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2483768" y="2408648"/>
                <a:ext cx="576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3</a:t>
                </a:r>
                <a:endParaRPr lang="en-US" altLang="ko-KR" sz="4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34" name="이등변 삼각형 33"/>
              <p:cNvSpPr/>
              <p:nvPr/>
            </p:nvSpPr>
            <p:spPr>
              <a:xfrm>
                <a:off x="2565301" y="2060848"/>
                <a:ext cx="432048" cy="360040"/>
              </a:xfrm>
              <a:prstGeom prst="triangle">
                <a:avLst>
                  <a:gd name="adj" fmla="val 100000"/>
                </a:avLst>
              </a:prstGeom>
              <a:solidFill>
                <a:srgbClr val="0C2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4499992" y="-75068"/>
              <a:ext cx="4716524" cy="648008"/>
              <a:chOff x="107504" y="188640"/>
              <a:chExt cx="4896544" cy="648008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107504" y="260648"/>
                <a:ext cx="4824536" cy="576000"/>
              </a:xfrm>
              <a:prstGeom prst="rect">
                <a:avLst/>
              </a:prstGeom>
              <a:solidFill>
                <a:srgbClr val="F33A24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07504" y="188640"/>
                <a:ext cx="48965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Australia</a:t>
                </a:r>
                <a:endParaRPr lang="en-US" altLang="ko-KR" sz="3600" b="1" dirty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583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 descr="C:\Users\임승한\Desktop\OneScore\Working Holiday\워홀사진\429462_274031229385564_2084621829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94"/>
            <a:ext cx="9147156" cy="68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35496" y="5859269"/>
            <a:ext cx="3600400" cy="954107"/>
            <a:chOff x="323528" y="5301208"/>
            <a:chExt cx="3600400" cy="954107"/>
          </a:xfrm>
        </p:grpSpPr>
        <p:grpSp>
          <p:nvGrpSpPr>
            <p:cNvPr id="23" name="그룹 22"/>
            <p:cNvGrpSpPr/>
            <p:nvPr/>
          </p:nvGrpSpPr>
          <p:grpSpPr>
            <a:xfrm>
              <a:off x="323528" y="5301208"/>
              <a:ext cx="3600400" cy="954107"/>
              <a:chOff x="1619672" y="1898830"/>
              <a:chExt cx="2160240" cy="216024"/>
            </a:xfrm>
          </p:grpSpPr>
          <p:sp>
            <p:nvSpPr>
              <p:cNvPr id="25" name="TextBox 25"/>
              <p:cNvSpPr txBox="1">
                <a:spLocks noChangeArrowheads="1"/>
              </p:cNvSpPr>
              <p:nvPr/>
            </p:nvSpPr>
            <p:spPr bwMode="auto">
              <a:xfrm>
                <a:off x="1619672" y="1898830"/>
                <a:ext cx="2088232" cy="144016"/>
              </a:xfrm>
              <a:prstGeom prst="rect">
                <a:avLst/>
              </a:prstGeom>
              <a:solidFill>
                <a:srgbClr val="7FAEEF">
                  <a:alpha val="4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anchor="b">
                <a:noAutofit/>
              </a:bodyPr>
              <a:lstStyle/>
              <a:p>
                <a:pPr algn="ctr"/>
                <a:endPara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Verdana" pitchFamily="34" charset="0"/>
                </a:endParaRPr>
              </a:p>
            </p:txBody>
          </p:sp>
          <p:sp>
            <p:nvSpPr>
              <p:cNvPr id="26" name="TextBox 25"/>
              <p:cNvSpPr txBox="1">
                <a:spLocks noChangeArrowheads="1"/>
              </p:cNvSpPr>
              <p:nvPr/>
            </p:nvSpPr>
            <p:spPr bwMode="auto">
              <a:xfrm>
                <a:off x="1691680" y="1970838"/>
                <a:ext cx="2088232" cy="144016"/>
              </a:xfrm>
              <a:prstGeom prst="rect">
                <a:avLst/>
              </a:prstGeom>
              <a:solidFill>
                <a:srgbClr val="7FAEEF">
                  <a:alpha val="4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anchor="b">
                <a:noAutofit/>
              </a:bodyPr>
              <a:lstStyle/>
              <a:p>
                <a:pPr algn="ctr"/>
                <a:endPara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Verdana" pitchFamily="34" charset="0"/>
                </a:endParaRPr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808132" y="5517232"/>
              <a:ext cx="2683748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Blue Mountain</a:t>
              </a:r>
              <a:endParaRPr lang="ko-KR" altLang="en-US" sz="3000" dirty="0">
                <a:solidFill>
                  <a:schemeClr val="accent2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499992" y="-3060"/>
            <a:ext cx="4716524" cy="1919892"/>
            <a:chOff x="4499992" y="-75068"/>
            <a:chExt cx="4716524" cy="1919892"/>
          </a:xfrm>
        </p:grpSpPr>
        <p:sp>
          <p:nvSpPr>
            <p:cNvPr id="28" name="직사각형 27"/>
            <p:cNvSpPr/>
            <p:nvPr/>
          </p:nvSpPr>
          <p:spPr>
            <a:xfrm>
              <a:off x="8172400" y="0"/>
              <a:ext cx="792088" cy="1844824"/>
            </a:xfrm>
            <a:prstGeom prst="rect">
              <a:avLst/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29" name="그룹 15"/>
            <p:cNvGrpSpPr/>
            <p:nvPr/>
          </p:nvGrpSpPr>
          <p:grpSpPr>
            <a:xfrm>
              <a:off x="8316480" y="548680"/>
              <a:ext cx="576000" cy="1055686"/>
              <a:chOff x="2483768" y="2060848"/>
              <a:chExt cx="576000" cy="1055686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2483768" y="2408648"/>
                <a:ext cx="576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3</a:t>
                </a:r>
                <a:endParaRPr lang="en-US" altLang="ko-KR" sz="4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34" name="이등변 삼각형 33"/>
              <p:cNvSpPr/>
              <p:nvPr/>
            </p:nvSpPr>
            <p:spPr>
              <a:xfrm>
                <a:off x="2565301" y="2060848"/>
                <a:ext cx="432048" cy="360040"/>
              </a:xfrm>
              <a:prstGeom prst="triangle">
                <a:avLst>
                  <a:gd name="adj" fmla="val 100000"/>
                </a:avLst>
              </a:prstGeom>
              <a:solidFill>
                <a:srgbClr val="0C2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4499992" y="-75068"/>
              <a:ext cx="4716524" cy="648008"/>
              <a:chOff x="107504" y="188640"/>
              <a:chExt cx="4896544" cy="648008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107504" y="260648"/>
                <a:ext cx="4824536" cy="576000"/>
              </a:xfrm>
              <a:prstGeom prst="rect">
                <a:avLst/>
              </a:prstGeom>
              <a:solidFill>
                <a:srgbClr val="F33A24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07504" y="188640"/>
                <a:ext cx="48965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Australia</a:t>
                </a:r>
                <a:endParaRPr lang="en-US" altLang="ko-KR" sz="3600" b="1" dirty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</p:grpSp>
      <p:pic>
        <p:nvPicPr>
          <p:cNvPr id="10243" name="Picture 3" descr="C:\Users\임승한\Desktop\Working Holiday\블루마운틴\318786_221773394611348_724343017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5" y="2182067"/>
            <a:ext cx="4824536" cy="42712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임승한\Desktop\559483_174119812710040_2134243890_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" y="168925"/>
            <a:ext cx="4192019" cy="56903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48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 descr="C:\Users\임승한\Desktop\OneScore\Working Holiday\워홀사진\429462_274031229385564_2084621829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94"/>
            <a:ext cx="9147156" cy="68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35496" y="5859269"/>
            <a:ext cx="3600400" cy="954107"/>
            <a:chOff x="323528" y="5301208"/>
            <a:chExt cx="3600400" cy="954107"/>
          </a:xfrm>
        </p:grpSpPr>
        <p:grpSp>
          <p:nvGrpSpPr>
            <p:cNvPr id="23" name="그룹 22"/>
            <p:cNvGrpSpPr/>
            <p:nvPr/>
          </p:nvGrpSpPr>
          <p:grpSpPr>
            <a:xfrm>
              <a:off x="323528" y="5301208"/>
              <a:ext cx="3600400" cy="954107"/>
              <a:chOff x="1619672" y="1898830"/>
              <a:chExt cx="2160240" cy="216024"/>
            </a:xfrm>
          </p:grpSpPr>
          <p:sp>
            <p:nvSpPr>
              <p:cNvPr id="25" name="TextBox 25"/>
              <p:cNvSpPr txBox="1">
                <a:spLocks noChangeArrowheads="1"/>
              </p:cNvSpPr>
              <p:nvPr/>
            </p:nvSpPr>
            <p:spPr bwMode="auto">
              <a:xfrm>
                <a:off x="1619672" y="1898830"/>
                <a:ext cx="2088232" cy="144016"/>
              </a:xfrm>
              <a:prstGeom prst="rect">
                <a:avLst/>
              </a:prstGeom>
              <a:solidFill>
                <a:srgbClr val="7FAEEF">
                  <a:alpha val="4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anchor="b">
                <a:noAutofit/>
              </a:bodyPr>
              <a:lstStyle/>
              <a:p>
                <a:pPr algn="ctr"/>
                <a:endPara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Verdana" pitchFamily="34" charset="0"/>
                </a:endParaRPr>
              </a:p>
            </p:txBody>
          </p:sp>
          <p:sp>
            <p:nvSpPr>
              <p:cNvPr id="26" name="TextBox 25"/>
              <p:cNvSpPr txBox="1">
                <a:spLocks noChangeArrowheads="1"/>
              </p:cNvSpPr>
              <p:nvPr/>
            </p:nvSpPr>
            <p:spPr bwMode="auto">
              <a:xfrm>
                <a:off x="1691680" y="1970838"/>
                <a:ext cx="2088232" cy="144016"/>
              </a:xfrm>
              <a:prstGeom prst="rect">
                <a:avLst/>
              </a:prstGeom>
              <a:solidFill>
                <a:srgbClr val="7FAEEF">
                  <a:alpha val="4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anchor="b">
                <a:noAutofit/>
              </a:bodyPr>
              <a:lstStyle/>
              <a:p>
                <a:pPr algn="ctr"/>
                <a:endPara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Verdana" pitchFamily="34" charset="0"/>
                </a:endParaRPr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899592" y="5517232"/>
              <a:ext cx="2386679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Fort Stevens</a:t>
              </a:r>
              <a:endParaRPr lang="ko-KR" altLang="en-US" sz="3000" dirty="0">
                <a:solidFill>
                  <a:schemeClr val="accent2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499992" y="-3060"/>
            <a:ext cx="4716524" cy="1919892"/>
            <a:chOff x="4499992" y="-75068"/>
            <a:chExt cx="4716524" cy="1919892"/>
          </a:xfrm>
        </p:grpSpPr>
        <p:sp>
          <p:nvSpPr>
            <p:cNvPr id="28" name="직사각형 27"/>
            <p:cNvSpPr/>
            <p:nvPr/>
          </p:nvSpPr>
          <p:spPr>
            <a:xfrm>
              <a:off x="8172400" y="0"/>
              <a:ext cx="792088" cy="1844824"/>
            </a:xfrm>
            <a:prstGeom prst="rect">
              <a:avLst/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29" name="그룹 15"/>
            <p:cNvGrpSpPr/>
            <p:nvPr/>
          </p:nvGrpSpPr>
          <p:grpSpPr>
            <a:xfrm>
              <a:off x="8316480" y="548680"/>
              <a:ext cx="576000" cy="1055686"/>
              <a:chOff x="2483768" y="2060848"/>
              <a:chExt cx="576000" cy="1055686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2483768" y="2408648"/>
                <a:ext cx="576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3</a:t>
                </a:r>
                <a:endParaRPr lang="en-US" altLang="ko-KR" sz="4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34" name="이등변 삼각형 33"/>
              <p:cNvSpPr/>
              <p:nvPr/>
            </p:nvSpPr>
            <p:spPr>
              <a:xfrm>
                <a:off x="2565301" y="2060848"/>
                <a:ext cx="432048" cy="360040"/>
              </a:xfrm>
              <a:prstGeom prst="triangle">
                <a:avLst>
                  <a:gd name="adj" fmla="val 100000"/>
                </a:avLst>
              </a:prstGeom>
              <a:solidFill>
                <a:srgbClr val="0C2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4499992" y="-75068"/>
              <a:ext cx="4716524" cy="648008"/>
              <a:chOff x="107504" y="188640"/>
              <a:chExt cx="4896544" cy="648008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107504" y="260648"/>
                <a:ext cx="4824536" cy="576000"/>
              </a:xfrm>
              <a:prstGeom prst="rect">
                <a:avLst/>
              </a:prstGeom>
              <a:solidFill>
                <a:srgbClr val="F33A24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07504" y="188640"/>
                <a:ext cx="48965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Australia</a:t>
                </a:r>
                <a:endParaRPr lang="en-US" altLang="ko-KR" sz="3600" b="1" dirty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</p:grpSp>
      <p:pic>
        <p:nvPicPr>
          <p:cNvPr id="11266" name="Picture 2" descr="C:\Users\임승한\Desktop\Working Holiday\바다사막\306278_159623114159710_648614751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40" y="689317"/>
            <a:ext cx="4447210" cy="58060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임승한\Desktop\Working Holiday\바다사막\431046_235770396544981_190637543_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2" y="82961"/>
            <a:ext cx="3624649" cy="55392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52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 descr="C:\Users\임승한\Desktop\OneScore\Working Holiday\워홀사진\429462_274031229385564_2084621829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94"/>
            <a:ext cx="9147156" cy="68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35496" y="5859269"/>
            <a:ext cx="3600400" cy="954107"/>
            <a:chOff x="323528" y="5301208"/>
            <a:chExt cx="3600400" cy="954107"/>
          </a:xfrm>
        </p:grpSpPr>
        <p:grpSp>
          <p:nvGrpSpPr>
            <p:cNvPr id="23" name="그룹 22"/>
            <p:cNvGrpSpPr/>
            <p:nvPr/>
          </p:nvGrpSpPr>
          <p:grpSpPr>
            <a:xfrm>
              <a:off x="323528" y="5301208"/>
              <a:ext cx="3600400" cy="954107"/>
              <a:chOff x="1619672" y="1898830"/>
              <a:chExt cx="2160240" cy="216024"/>
            </a:xfrm>
          </p:grpSpPr>
          <p:sp>
            <p:nvSpPr>
              <p:cNvPr id="25" name="TextBox 25"/>
              <p:cNvSpPr txBox="1">
                <a:spLocks noChangeArrowheads="1"/>
              </p:cNvSpPr>
              <p:nvPr/>
            </p:nvSpPr>
            <p:spPr bwMode="auto">
              <a:xfrm>
                <a:off x="1619672" y="1898830"/>
                <a:ext cx="2088232" cy="144016"/>
              </a:xfrm>
              <a:prstGeom prst="rect">
                <a:avLst/>
              </a:prstGeom>
              <a:solidFill>
                <a:srgbClr val="7FAEEF">
                  <a:alpha val="4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anchor="b">
                <a:noAutofit/>
              </a:bodyPr>
              <a:lstStyle/>
              <a:p>
                <a:pPr algn="ctr"/>
                <a:endPara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Verdana" pitchFamily="34" charset="0"/>
                </a:endParaRPr>
              </a:p>
            </p:txBody>
          </p:sp>
          <p:sp>
            <p:nvSpPr>
              <p:cNvPr id="26" name="TextBox 25"/>
              <p:cNvSpPr txBox="1">
                <a:spLocks noChangeArrowheads="1"/>
              </p:cNvSpPr>
              <p:nvPr/>
            </p:nvSpPr>
            <p:spPr bwMode="auto">
              <a:xfrm>
                <a:off x="1691680" y="1970838"/>
                <a:ext cx="2088232" cy="144016"/>
              </a:xfrm>
              <a:prstGeom prst="rect">
                <a:avLst/>
              </a:prstGeom>
              <a:solidFill>
                <a:srgbClr val="7FAEEF">
                  <a:alpha val="4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anchor="b">
                <a:noAutofit/>
              </a:bodyPr>
              <a:lstStyle/>
              <a:p>
                <a:pPr algn="ctr"/>
                <a:endPara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Verdana" pitchFamily="34" charset="0"/>
                </a:endParaRPr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899592" y="5517232"/>
              <a:ext cx="2226315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Wollongong</a:t>
              </a:r>
              <a:endParaRPr lang="ko-KR" altLang="en-US" sz="3000" dirty="0">
                <a:solidFill>
                  <a:schemeClr val="accent2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499992" y="-3060"/>
            <a:ext cx="4716524" cy="1919892"/>
            <a:chOff x="4499992" y="-75068"/>
            <a:chExt cx="4716524" cy="1919892"/>
          </a:xfrm>
        </p:grpSpPr>
        <p:sp>
          <p:nvSpPr>
            <p:cNvPr id="28" name="직사각형 27"/>
            <p:cNvSpPr/>
            <p:nvPr/>
          </p:nvSpPr>
          <p:spPr>
            <a:xfrm>
              <a:off x="8172400" y="0"/>
              <a:ext cx="792088" cy="1844824"/>
            </a:xfrm>
            <a:prstGeom prst="rect">
              <a:avLst/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29" name="그룹 15"/>
            <p:cNvGrpSpPr/>
            <p:nvPr/>
          </p:nvGrpSpPr>
          <p:grpSpPr>
            <a:xfrm>
              <a:off x="8316480" y="548680"/>
              <a:ext cx="576000" cy="1055686"/>
              <a:chOff x="2483768" y="2060848"/>
              <a:chExt cx="576000" cy="1055686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2483768" y="2408648"/>
                <a:ext cx="576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3</a:t>
                </a:r>
                <a:endParaRPr lang="en-US" altLang="ko-KR" sz="4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34" name="이등변 삼각형 33"/>
              <p:cNvSpPr/>
              <p:nvPr/>
            </p:nvSpPr>
            <p:spPr>
              <a:xfrm>
                <a:off x="2565301" y="2060848"/>
                <a:ext cx="432048" cy="360040"/>
              </a:xfrm>
              <a:prstGeom prst="triangle">
                <a:avLst>
                  <a:gd name="adj" fmla="val 100000"/>
                </a:avLst>
              </a:prstGeom>
              <a:solidFill>
                <a:srgbClr val="0C2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4499992" y="-75068"/>
              <a:ext cx="4716524" cy="648008"/>
              <a:chOff x="107504" y="188640"/>
              <a:chExt cx="4896544" cy="648008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107504" y="260648"/>
                <a:ext cx="4824536" cy="576000"/>
              </a:xfrm>
              <a:prstGeom prst="rect">
                <a:avLst/>
              </a:prstGeom>
              <a:solidFill>
                <a:srgbClr val="F33A24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07504" y="188640"/>
                <a:ext cx="48965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Australia</a:t>
                </a:r>
                <a:endParaRPr lang="en-US" altLang="ko-KR" sz="3600" b="1" dirty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</p:grpSp>
      <p:pic>
        <p:nvPicPr>
          <p:cNvPr id="16386" name="Picture 2" descr="https://scontent-b.xx.fbcdn.net/hphotos-ash2/v/t1.0-9/253264_205012259620795_1484434832_n.jpg?oh=53d46f91261fe9fc668091eb2163fa96&amp;oe=54E8CFA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735" y="3115270"/>
            <a:ext cx="5524500" cy="36766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ttps://scontent-a.xx.fbcdn.net/hphotos-xaf1/v/t1.0-9/545637_205011572954197_468365605_n.jpg?oh=a0ef861301505c66f9a058a786790d0c&amp;oe=551600A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8" y="72008"/>
            <a:ext cx="4479950" cy="56612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06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 descr="C:\Users\임승한\Desktop\OneScore\Working Holiday\워홀사진\429462_274031229385564_2084621829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94"/>
            <a:ext cx="9147156" cy="68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35496" y="5859269"/>
            <a:ext cx="3600400" cy="954107"/>
            <a:chOff x="323528" y="5301208"/>
            <a:chExt cx="3600400" cy="954107"/>
          </a:xfrm>
        </p:grpSpPr>
        <p:grpSp>
          <p:nvGrpSpPr>
            <p:cNvPr id="23" name="그룹 22"/>
            <p:cNvGrpSpPr/>
            <p:nvPr/>
          </p:nvGrpSpPr>
          <p:grpSpPr>
            <a:xfrm>
              <a:off x="323528" y="5301208"/>
              <a:ext cx="3600400" cy="954107"/>
              <a:chOff x="1619672" y="1898830"/>
              <a:chExt cx="2160240" cy="216024"/>
            </a:xfrm>
          </p:grpSpPr>
          <p:sp>
            <p:nvSpPr>
              <p:cNvPr id="25" name="TextBox 25"/>
              <p:cNvSpPr txBox="1">
                <a:spLocks noChangeArrowheads="1"/>
              </p:cNvSpPr>
              <p:nvPr/>
            </p:nvSpPr>
            <p:spPr bwMode="auto">
              <a:xfrm>
                <a:off x="1619672" y="1898830"/>
                <a:ext cx="2088232" cy="144016"/>
              </a:xfrm>
              <a:prstGeom prst="rect">
                <a:avLst/>
              </a:prstGeom>
              <a:solidFill>
                <a:srgbClr val="7FAEEF">
                  <a:alpha val="4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anchor="b">
                <a:noAutofit/>
              </a:bodyPr>
              <a:lstStyle/>
              <a:p>
                <a:pPr algn="ctr"/>
                <a:endPara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Verdana" pitchFamily="34" charset="0"/>
                </a:endParaRPr>
              </a:p>
            </p:txBody>
          </p:sp>
          <p:sp>
            <p:nvSpPr>
              <p:cNvPr id="26" name="TextBox 25"/>
              <p:cNvSpPr txBox="1">
                <a:spLocks noChangeArrowheads="1"/>
              </p:cNvSpPr>
              <p:nvPr/>
            </p:nvSpPr>
            <p:spPr bwMode="auto">
              <a:xfrm>
                <a:off x="1691680" y="1970838"/>
                <a:ext cx="2088232" cy="144016"/>
              </a:xfrm>
              <a:prstGeom prst="rect">
                <a:avLst/>
              </a:prstGeom>
              <a:solidFill>
                <a:srgbClr val="7FAEEF">
                  <a:alpha val="4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anchor="b">
                <a:noAutofit/>
              </a:bodyPr>
              <a:lstStyle/>
              <a:p>
                <a:pPr algn="ctr"/>
                <a:endPara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Verdana" pitchFamily="34" charset="0"/>
                </a:endParaRPr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1329031" y="5517232"/>
              <a:ext cx="1298753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Cairns</a:t>
              </a:r>
              <a:endParaRPr lang="ko-KR" altLang="en-US" sz="3000" dirty="0">
                <a:solidFill>
                  <a:schemeClr val="accent2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499992" y="-3060"/>
            <a:ext cx="4716524" cy="1919892"/>
            <a:chOff x="4499992" y="-75068"/>
            <a:chExt cx="4716524" cy="1919892"/>
          </a:xfrm>
        </p:grpSpPr>
        <p:sp>
          <p:nvSpPr>
            <p:cNvPr id="28" name="직사각형 27"/>
            <p:cNvSpPr/>
            <p:nvPr/>
          </p:nvSpPr>
          <p:spPr>
            <a:xfrm>
              <a:off x="8172400" y="0"/>
              <a:ext cx="792088" cy="1844824"/>
            </a:xfrm>
            <a:prstGeom prst="rect">
              <a:avLst/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29" name="그룹 15"/>
            <p:cNvGrpSpPr/>
            <p:nvPr/>
          </p:nvGrpSpPr>
          <p:grpSpPr>
            <a:xfrm>
              <a:off x="8316480" y="548680"/>
              <a:ext cx="576000" cy="1055686"/>
              <a:chOff x="2483768" y="2060848"/>
              <a:chExt cx="576000" cy="1055686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2483768" y="2408648"/>
                <a:ext cx="576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3</a:t>
                </a:r>
                <a:endParaRPr lang="en-US" altLang="ko-KR" sz="4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34" name="이등변 삼각형 33"/>
              <p:cNvSpPr/>
              <p:nvPr/>
            </p:nvSpPr>
            <p:spPr>
              <a:xfrm>
                <a:off x="2565301" y="2060848"/>
                <a:ext cx="432048" cy="360040"/>
              </a:xfrm>
              <a:prstGeom prst="triangle">
                <a:avLst>
                  <a:gd name="adj" fmla="val 100000"/>
                </a:avLst>
              </a:prstGeom>
              <a:solidFill>
                <a:srgbClr val="0C2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4499992" y="-75068"/>
              <a:ext cx="4716524" cy="648008"/>
              <a:chOff x="107504" y="188640"/>
              <a:chExt cx="4896544" cy="648008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107504" y="260648"/>
                <a:ext cx="4824536" cy="576000"/>
              </a:xfrm>
              <a:prstGeom prst="rect">
                <a:avLst/>
              </a:prstGeom>
              <a:solidFill>
                <a:srgbClr val="F33A24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07504" y="188640"/>
                <a:ext cx="48965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Australia</a:t>
                </a:r>
                <a:endParaRPr lang="en-US" altLang="ko-KR" sz="3600" b="1" dirty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</p:grpSp>
      <p:pic>
        <p:nvPicPr>
          <p:cNvPr id="17410" name="Picture 2" descr="C:\Users\임승한\Desktop\Working Holiday\캐언즈\532509_274029509385736_219549727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09" y="188640"/>
            <a:ext cx="4200467" cy="55076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임승한\Desktop\Working Holiday\캐언즈\522581_274030432718977_844627686_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942455"/>
            <a:ext cx="5289961" cy="39155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25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8" descr="C:\Users\임승한\Desktop\OneScore\Working Holiday\워홀사진\429462_274031229385564_2084621829_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9147156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411760" y="3009726"/>
            <a:ext cx="4536504" cy="923330"/>
            <a:chOff x="2411760" y="3009726"/>
            <a:chExt cx="4536504" cy="923330"/>
          </a:xfrm>
        </p:grpSpPr>
        <p:sp>
          <p:nvSpPr>
            <p:cNvPr id="33" name="TextBox 32"/>
            <p:cNvSpPr txBox="1"/>
            <p:nvPr/>
          </p:nvSpPr>
          <p:spPr>
            <a:xfrm>
              <a:off x="3203848" y="3311986"/>
              <a:ext cx="3744416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 smtClean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스물</a:t>
              </a:r>
              <a:r>
                <a:rPr lang="ko-KR" altLang="en-US" sz="2500" b="1" dirty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넷</a:t>
              </a:r>
              <a:r>
                <a:rPr lang="en-US" altLang="ko-KR" sz="2500" b="1" dirty="0" smtClean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, </a:t>
              </a:r>
              <a:r>
                <a:rPr lang="ko-KR" altLang="en-US" sz="2500" b="1" dirty="0" smtClean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새로운 세상</a:t>
              </a:r>
              <a:endParaRPr lang="en-US" altLang="ko-KR" sz="2500" b="1" dirty="0" smtClean="0">
                <a:solidFill>
                  <a:srgbClr val="0C2759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2411760" y="3009726"/>
              <a:ext cx="720136" cy="923330"/>
              <a:chOff x="4643952" y="1815049"/>
              <a:chExt cx="720136" cy="923330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4643952" y="1815049"/>
                <a:ext cx="576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400" dirty="0" smtClean="0">
                    <a:solidFill>
                      <a:srgbClr val="F33A24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2</a:t>
                </a:r>
              </a:p>
            </p:txBody>
          </p:sp>
          <p:sp>
            <p:nvSpPr>
              <p:cNvPr id="74" name="이등변 삼각형 73"/>
              <p:cNvSpPr/>
              <p:nvPr/>
            </p:nvSpPr>
            <p:spPr>
              <a:xfrm>
                <a:off x="4932040" y="2204864"/>
                <a:ext cx="432048" cy="360040"/>
              </a:xfrm>
              <a:prstGeom prst="triangle">
                <a:avLst>
                  <a:gd name="adj" fmla="val 100000"/>
                </a:avLst>
              </a:prstGeom>
              <a:solidFill>
                <a:srgbClr val="0C2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33A24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cxnSp>
          <p:nvCxnSpPr>
            <p:cNvPr id="83" name="직선 연결선 82"/>
            <p:cNvCxnSpPr/>
            <p:nvPr/>
          </p:nvCxnSpPr>
          <p:spPr>
            <a:xfrm>
              <a:off x="2484216" y="3746309"/>
              <a:ext cx="4032448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4356424" y="1700808"/>
            <a:ext cx="431600" cy="180020"/>
            <a:chOff x="2843808" y="3789040"/>
            <a:chExt cx="4176464" cy="180020"/>
          </a:xfrm>
        </p:grpSpPr>
        <p:cxnSp>
          <p:nvCxnSpPr>
            <p:cNvPr id="38" name="직선 연결선 37"/>
            <p:cNvCxnSpPr/>
            <p:nvPr/>
          </p:nvCxnSpPr>
          <p:spPr>
            <a:xfrm>
              <a:off x="2843808" y="3861048"/>
              <a:ext cx="4176464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6327807" y="3789040"/>
              <a:ext cx="0" cy="18002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1403648" y="836712"/>
            <a:ext cx="4104456" cy="1368152"/>
            <a:chOff x="1403648" y="404664"/>
            <a:chExt cx="4104456" cy="1368152"/>
          </a:xfrm>
        </p:grpSpPr>
        <p:sp>
          <p:nvSpPr>
            <p:cNvPr id="18" name="TextBox 17"/>
            <p:cNvSpPr txBox="1"/>
            <p:nvPr/>
          </p:nvSpPr>
          <p:spPr>
            <a:xfrm>
              <a:off x="1403648" y="1003375"/>
              <a:ext cx="410445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 smtClean="0">
                  <a:solidFill>
                    <a:srgbClr val="F33A24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Contents</a:t>
              </a: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979264" y="404664"/>
              <a:ext cx="576512" cy="864098"/>
              <a:chOff x="1979712" y="404664"/>
              <a:chExt cx="576512" cy="864098"/>
            </a:xfrm>
          </p:grpSpPr>
          <p:cxnSp>
            <p:nvCxnSpPr>
              <p:cNvPr id="41" name="직선 연결선 40"/>
              <p:cNvCxnSpPr/>
              <p:nvPr/>
            </p:nvCxnSpPr>
            <p:spPr>
              <a:xfrm>
                <a:off x="2051720" y="1052736"/>
                <a:ext cx="504504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3" name="그룹 42"/>
              <p:cNvGrpSpPr/>
              <p:nvPr/>
            </p:nvGrpSpPr>
            <p:grpSpPr>
              <a:xfrm>
                <a:off x="1979712" y="404664"/>
                <a:ext cx="526407" cy="864098"/>
                <a:chOff x="1763686" y="1916830"/>
                <a:chExt cx="526407" cy="864098"/>
              </a:xfrm>
            </p:grpSpPr>
            <p:cxnSp>
              <p:nvCxnSpPr>
                <p:cNvPr id="46" name="직선 연결선 45"/>
                <p:cNvCxnSpPr/>
                <p:nvPr/>
              </p:nvCxnSpPr>
              <p:spPr>
                <a:xfrm>
                  <a:off x="1979710" y="1964459"/>
                  <a:ext cx="0" cy="816469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7" name="이등변 삼각형 46"/>
                <p:cNvSpPr/>
                <p:nvPr/>
              </p:nvSpPr>
              <p:spPr>
                <a:xfrm rot="5400000">
                  <a:off x="1954882" y="1941661"/>
                  <a:ext cx="360041" cy="310380"/>
                </a:xfrm>
                <a:prstGeom prst="triangle">
                  <a:avLst/>
                </a:prstGeom>
                <a:solidFill>
                  <a:srgbClr val="002060">
                    <a:alpha val="7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2060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endParaRPr>
                </a:p>
              </p:txBody>
            </p:sp>
            <p:sp>
              <p:nvSpPr>
                <p:cNvPr id="49" name="이등변 삼각형 48"/>
                <p:cNvSpPr/>
                <p:nvPr/>
              </p:nvSpPr>
              <p:spPr>
                <a:xfrm rot="16200000">
                  <a:off x="1746404" y="2187580"/>
                  <a:ext cx="250590" cy="216026"/>
                </a:xfrm>
                <a:prstGeom prst="triangle">
                  <a:avLst/>
                </a:prstGeom>
                <a:solidFill>
                  <a:srgbClr val="F33A24">
                    <a:alpha val="7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-윤고딕340" panose="02030504000101010101" pitchFamily="18" charset="-127"/>
                    <a:ea typeface="-윤고딕340" panose="02030504000101010101" pitchFamily="18" charset="-127"/>
                  </a:endParaRPr>
                </a:p>
              </p:txBody>
            </p:sp>
          </p:grpSp>
        </p:grpSp>
      </p:grpSp>
      <p:grpSp>
        <p:nvGrpSpPr>
          <p:cNvPr id="10" name="그룹 9"/>
          <p:cNvGrpSpPr/>
          <p:nvPr/>
        </p:nvGrpSpPr>
        <p:grpSpPr>
          <a:xfrm>
            <a:off x="2411848" y="2217638"/>
            <a:ext cx="4531064" cy="923330"/>
            <a:chOff x="2411848" y="2132856"/>
            <a:chExt cx="4531064" cy="923330"/>
          </a:xfrm>
        </p:grpSpPr>
        <p:sp>
          <p:nvSpPr>
            <p:cNvPr id="31" name="TextBox 30"/>
            <p:cNvSpPr txBox="1"/>
            <p:nvPr/>
          </p:nvSpPr>
          <p:spPr>
            <a:xfrm>
              <a:off x="3198496" y="2447890"/>
              <a:ext cx="3744416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 smtClean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WORKING HOLIDAY</a:t>
              </a:r>
            </a:p>
          </p:txBody>
        </p:sp>
        <p:grpSp>
          <p:nvGrpSpPr>
            <p:cNvPr id="77" name="그룹 76"/>
            <p:cNvGrpSpPr/>
            <p:nvPr/>
          </p:nvGrpSpPr>
          <p:grpSpPr>
            <a:xfrm>
              <a:off x="2411848" y="2132856"/>
              <a:ext cx="773070" cy="923330"/>
              <a:chOff x="2339720" y="1844824"/>
              <a:chExt cx="773070" cy="923330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2339720" y="1844824"/>
                <a:ext cx="576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400" dirty="0" smtClean="0">
                    <a:solidFill>
                      <a:srgbClr val="F33A24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1</a:t>
                </a:r>
              </a:p>
            </p:txBody>
          </p:sp>
          <p:sp>
            <p:nvSpPr>
              <p:cNvPr id="73" name="이등변 삼각형 72"/>
              <p:cNvSpPr/>
              <p:nvPr/>
            </p:nvSpPr>
            <p:spPr>
              <a:xfrm>
                <a:off x="2680742" y="2204864"/>
                <a:ext cx="432048" cy="360040"/>
              </a:xfrm>
              <a:prstGeom prst="triangle">
                <a:avLst>
                  <a:gd name="adj" fmla="val 100000"/>
                </a:avLst>
              </a:prstGeom>
              <a:solidFill>
                <a:srgbClr val="0C2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33A24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cxnSp>
          <p:nvCxnSpPr>
            <p:cNvPr id="50" name="직선 연결선 49"/>
            <p:cNvCxnSpPr/>
            <p:nvPr/>
          </p:nvCxnSpPr>
          <p:spPr>
            <a:xfrm>
              <a:off x="2483768" y="2852936"/>
              <a:ext cx="4032448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2411760" y="3801814"/>
            <a:ext cx="4536504" cy="923330"/>
            <a:chOff x="2411760" y="3861048"/>
            <a:chExt cx="4536504" cy="923330"/>
          </a:xfrm>
        </p:grpSpPr>
        <p:grpSp>
          <p:nvGrpSpPr>
            <p:cNvPr id="2" name="그룹 1"/>
            <p:cNvGrpSpPr/>
            <p:nvPr/>
          </p:nvGrpSpPr>
          <p:grpSpPr>
            <a:xfrm>
              <a:off x="2411760" y="3861048"/>
              <a:ext cx="4042705" cy="923330"/>
              <a:chOff x="2483768" y="4161854"/>
              <a:chExt cx="4042705" cy="923330"/>
            </a:xfrm>
          </p:grpSpPr>
          <p:grpSp>
            <p:nvGrpSpPr>
              <p:cNvPr id="79" name="그룹 78"/>
              <p:cNvGrpSpPr/>
              <p:nvPr/>
            </p:nvGrpSpPr>
            <p:grpSpPr>
              <a:xfrm>
                <a:off x="2483768" y="4161854"/>
                <a:ext cx="701150" cy="923330"/>
                <a:chOff x="2411640" y="3945830"/>
                <a:chExt cx="701150" cy="923330"/>
              </a:xfrm>
            </p:grpSpPr>
            <p:sp>
              <p:nvSpPr>
                <p:cNvPr id="48" name="TextBox 47"/>
                <p:cNvSpPr txBox="1"/>
                <p:nvPr/>
              </p:nvSpPr>
              <p:spPr>
                <a:xfrm>
                  <a:off x="2411640" y="3945830"/>
                  <a:ext cx="57600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400" dirty="0" smtClean="0">
                      <a:solidFill>
                        <a:srgbClr val="F33A24"/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3</a:t>
                  </a:r>
                </a:p>
              </p:txBody>
            </p:sp>
            <p:sp>
              <p:nvSpPr>
                <p:cNvPr id="52" name="이등변 삼각형 51"/>
                <p:cNvSpPr/>
                <p:nvPr/>
              </p:nvSpPr>
              <p:spPr>
                <a:xfrm>
                  <a:off x="2680742" y="4365104"/>
                  <a:ext cx="432048" cy="360040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0C27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33A24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endParaRPr>
                </a:p>
              </p:txBody>
            </p:sp>
          </p:grpSp>
          <p:cxnSp>
            <p:nvCxnSpPr>
              <p:cNvPr id="65" name="직선 연결선 64"/>
              <p:cNvCxnSpPr/>
              <p:nvPr/>
            </p:nvCxnSpPr>
            <p:spPr>
              <a:xfrm>
                <a:off x="2494473" y="4941168"/>
                <a:ext cx="4032000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/>
            <p:cNvSpPr txBox="1"/>
            <p:nvPr/>
          </p:nvSpPr>
          <p:spPr>
            <a:xfrm>
              <a:off x="3203848" y="4176082"/>
              <a:ext cx="3744416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 smtClean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Australia</a:t>
              </a:r>
              <a:endParaRPr lang="en-US" altLang="ko-KR" sz="2500" b="1" dirty="0">
                <a:solidFill>
                  <a:srgbClr val="0C2759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411760" y="4593902"/>
            <a:ext cx="4536504" cy="923330"/>
            <a:chOff x="2411760" y="4365104"/>
            <a:chExt cx="4536504" cy="923330"/>
          </a:xfrm>
        </p:grpSpPr>
        <p:grpSp>
          <p:nvGrpSpPr>
            <p:cNvPr id="3" name="그룹 2"/>
            <p:cNvGrpSpPr/>
            <p:nvPr/>
          </p:nvGrpSpPr>
          <p:grpSpPr>
            <a:xfrm>
              <a:off x="2411760" y="4365104"/>
              <a:ext cx="4032448" cy="923330"/>
              <a:chOff x="2483768" y="5097958"/>
              <a:chExt cx="4032448" cy="923330"/>
            </a:xfrm>
          </p:grpSpPr>
          <p:grpSp>
            <p:nvGrpSpPr>
              <p:cNvPr id="80" name="그룹 79"/>
              <p:cNvGrpSpPr/>
              <p:nvPr/>
            </p:nvGrpSpPr>
            <p:grpSpPr>
              <a:xfrm>
                <a:off x="2483768" y="5097958"/>
                <a:ext cx="648128" cy="923330"/>
                <a:chOff x="4715960" y="3945830"/>
                <a:chExt cx="648128" cy="923330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4715960" y="3945830"/>
                  <a:ext cx="57600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400" dirty="0" smtClean="0">
                      <a:solidFill>
                        <a:srgbClr val="F33A24"/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4</a:t>
                  </a:r>
                </a:p>
              </p:txBody>
            </p:sp>
            <p:sp>
              <p:nvSpPr>
                <p:cNvPr id="72" name="이등변 삼각형 71"/>
                <p:cNvSpPr/>
                <p:nvPr/>
              </p:nvSpPr>
              <p:spPr>
                <a:xfrm>
                  <a:off x="4932040" y="4365104"/>
                  <a:ext cx="432048" cy="360040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0C27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33A24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endParaRPr>
                </a:p>
              </p:txBody>
            </p:sp>
          </p:grpSp>
          <p:cxnSp>
            <p:nvCxnSpPr>
              <p:cNvPr id="28" name="직선 연결선 27"/>
              <p:cNvCxnSpPr/>
              <p:nvPr/>
            </p:nvCxnSpPr>
            <p:spPr>
              <a:xfrm>
                <a:off x="2484216" y="5864498"/>
                <a:ext cx="4032000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/>
            <p:cNvSpPr txBox="1"/>
            <p:nvPr/>
          </p:nvSpPr>
          <p:spPr>
            <a:xfrm>
              <a:off x="3203848" y="4680138"/>
              <a:ext cx="3744416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 smtClean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스물다섯</a:t>
              </a:r>
              <a:r>
                <a:rPr lang="en-US" altLang="ko-KR" sz="2500" b="1" dirty="0" smtClean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, </a:t>
              </a:r>
              <a:r>
                <a:rPr lang="ko-KR" altLang="en-US" sz="2500" b="1" dirty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새로운 세상</a:t>
              </a:r>
              <a:endParaRPr lang="en-US" altLang="ko-KR" sz="2500" b="1" dirty="0">
                <a:solidFill>
                  <a:srgbClr val="0C2759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 descr="C:\Users\임승한\Desktop\OneScore\Working Holiday\워홀사진\429462_274031229385564_2084621829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94"/>
            <a:ext cx="9147156" cy="68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35496" y="5859269"/>
            <a:ext cx="3600400" cy="954107"/>
            <a:chOff x="323528" y="5301208"/>
            <a:chExt cx="3600400" cy="954107"/>
          </a:xfrm>
        </p:grpSpPr>
        <p:grpSp>
          <p:nvGrpSpPr>
            <p:cNvPr id="23" name="그룹 22"/>
            <p:cNvGrpSpPr/>
            <p:nvPr/>
          </p:nvGrpSpPr>
          <p:grpSpPr>
            <a:xfrm>
              <a:off x="323528" y="5301208"/>
              <a:ext cx="3600400" cy="954107"/>
              <a:chOff x="1619672" y="1898830"/>
              <a:chExt cx="2160240" cy="216024"/>
            </a:xfrm>
          </p:grpSpPr>
          <p:sp>
            <p:nvSpPr>
              <p:cNvPr id="25" name="TextBox 25"/>
              <p:cNvSpPr txBox="1">
                <a:spLocks noChangeArrowheads="1"/>
              </p:cNvSpPr>
              <p:nvPr/>
            </p:nvSpPr>
            <p:spPr bwMode="auto">
              <a:xfrm>
                <a:off x="1619672" y="1898830"/>
                <a:ext cx="2088232" cy="144016"/>
              </a:xfrm>
              <a:prstGeom prst="rect">
                <a:avLst/>
              </a:prstGeom>
              <a:solidFill>
                <a:srgbClr val="7FAEEF">
                  <a:alpha val="4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anchor="b">
                <a:noAutofit/>
              </a:bodyPr>
              <a:lstStyle/>
              <a:p>
                <a:pPr algn="ctr"/>
                <a:endPara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Verdana" pitchFamily="34" charset="0"/>
                </a:endParaRPr>
              </a:p>
            </p:txBody>
          </p:sp>
          <p:sp>
            <p:nvSpPr>
              <p:cNvPr id="26" name="TextBox 25"/>
              <p:cNvSpPr txBox="1">
                <a:spLocks noChangeArrowheads="1"/>
              </p:cNvSpPr>
              <p:nvPr/>
            </p:nvSpPr>
            <p:spPr bwMode="auto">
              <a:xfrm>
                <a:off x="1691680" y="1970838"/>
                <a:ext cx="2088232" cy="144016"/>
              </a:xfrm>
              <a:prstGeom prst="rect">
                <a:avLst/>
              </a:prstGeom>
              <a:solidFill>
                <a:srgbClr val="7FAEEF">
                  <a:alpha val="4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anchor="b">
                <a:noAutofit/>
              </a:bodyPr>
              <a:lstStyle/>
              <a:p>
                <a:pPr algn="ctr"/>
                <a:endPara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Verdana" pitchFamily="34" charset="0"/>
                </a:endParaRPr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1329031" y="5517232"/>
              <a:ext cx="1298753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Cairns</a:t>
              </a:r>
              <a:endParaRPr lang="ko-KR" altLang="en-US" sz="3000" dirty="0">
                <a:solidFill>
                  <a:schemeClr val="accent2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499992" y="-3060"/>
            <a:ext cx="4716524" cy="1919892"/>
            <a:chOff x="4499992" y="-75068"/>
            <a:chExt cx="4716524" cy="1919892"/>
          </a:xfrm>
        </p:grpSpPr>
        <p:sp>
          <p:nvSpPr>
            <p:cNvPr id="28" name="직사각형 27"/>
            <p:cNvSpPr/>
            <p:nvPr/>
          </p:nvSpPr>
          <p:spPr>
            <a:xfrm>
              <a:off x="8172400" y="0"/>
              <a:ext cx="792088" cy="1844824"/>
            </a:xfrm>
            <a:prstGeom prst="rect">
              <a:avLst/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29" name="그룹 15"/>
            <p:cNvGrpSpPr/>
            <p:nvPr/>
          </p:nvGrpSpPr>
          <p:grpSpPr>
            <a:xfrm>
              <a:off x="8316480" y="548680"/>
              <a:ext cx="576000" cy="1055686"/>
              <a:chOff x="2483768" y="2060848"/>
              <a:chExt cx="576000" cy="1055686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2483768" y="2408648"/>
                <a:ext cx="576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3</a:t>
                </a:r>
                <a:endParaRPr lang="en-US" altLang="ko-KR" sz="4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34" name="이등변 삼각형 33"/>
              <p:cNvSpPr/>
              <p:nvPr/>
            </p:nvSpPr>
            <p:spPr>
              <a:xfrm>
                <a:off x="2565301" y="2060848"/>
                <a:ext cx="432048" cy="360040"/>
              </a:xfrm>
              <a:prstGeom prst="triangle">
                <a:avLst>
                  <a:gd name="adj" fmla="val 100000"/>
                </a:avLst>
              </a:prstGeom>
              <a:solidFill>
                <a:srgbClr val="0C2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4499992" y="-75068"/>
              <a:ext cx="4716524" cy="648008"/>
              <a:chOff x="107504" y="188640"/>
              <a:chExt cx="4896544" cy="648008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107504" y="260648"/>
                <a:ext cx="4824536" cy="576000"/>
              </a:xfrm>
              <a:prstGeom prst="rect">
                <a:avLst/>
              </a:prstGeom>
              <a:solidFill>
                <a:srgbClr val="F33A24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07504" y="188640"/>
                <a:ext cx="48965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Australia</a:t>
                </a:r>
                <a:endParaRPr lang="en-US" altLang="ko-KR" sz="3600" b="1" dirty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</p:grpSp>
      <p:pic>
        <p:nvPicPr>
          <p:cNvPr id="18437" name="Picture 5" descr="https://fbcdn-sphotos-d-a.akamaihd.net/hphotos-ak-xpf1/v/t1.0-9/74215_274038249384862_838127424_n.jpg?oh=047ebdeba8f8b4af4dc429ec24bf83d2&amp;oe=54E395C2&amp;__gda__=1423182345_d24d340ac9cd0fd6e7d3491658a5956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86" y="740116"/>
            <a:ext cx="4436391" cy="48491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C:\Users\임승한\Desktop\Working Holiday\스쿠버다이빙\429486_274037632718257_1801925411_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984" y="3933056"/>
            <a:ext cx="5151016" cy="28803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9" name="Picture 7" descr="https://fbcdn-sphotos-h-a.akamaihd.net/hphotos-ak-xpa1/v/t1.0-9/67849_274038052718215_1706361192_n.jpg?oh=820c5e5258ef1a1f2e999649beb12d59&amp;oe=54DB0F88&amp;__gda__=1423350372_6344a6ca0b8bd8e8dd6e319a41c5ffd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959" y="800708"/>
            <a:ext cx="5062041" cy="32061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64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 descr="C:\Users\임승한\Desktop\OneScore\Working Holiday\워홀사진\429462_274031229385564_2084621829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94"/>
            <a:ext cx="9147156" cy="68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임승한\Desktop\Working Holiday\bbq파티\530138_243200042468683_1488222377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988" y="3432411"/>
            <a:ext cx="5524500" cy="324380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임승한\Desktop\Working Holiday\bbq파티\402655_243202422468445_291434625_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00709"/>
            <a:ext cx="5256584" cy="34203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35496" y="5859269"/>
            <a:ext cx="3600400" cy="954107"/>
            <a:chOff x="323528" y="5301208"/>
            <a:chExt cx="3600400" cy="954107"/>
          </a:xfrm>
        </p:grpSpPr>
        <p:grpSp>
          <p:nvGrpSpPr>
            <p:cNvPr id="23" name="그룹 22"/>
            <p:cNvGrpSpPr/>
            <p:nvPr/>
          </p:nvGrpSpPr>
          <p:grpSpPr>
            <a:xfrm>
              <a:off x="323528" y="5301208"/>
              <a:ext cx="3600400" cy="954107"/>
              <a:chOff x="1619672" y="1898830"/>
              <a:chExt cx="2160240" cy="216024"/>
            </a:xfrm>
          </p:grpSpPr>
          <p:sp>
            <p:nvSpPr>
              <p:cNvPr id="25" name="TextBox 25"/>
              <p:cNvSpPr txBox="1">
                <a:spLocks noChangeArrowheads="1"/>
              </p:cNvSpPr>
              <p:nvPr/>
            </p:nvSpPr>
            <p:spPr bwMode="auto">
              <a:xfrm>
                <a:off x="1619672" y="1898830"/>
                <a:ext cx="2088232" cy="144016"/>
              </a:xfrm>
              <a:prstGeom prst="rect">
                <a:avLst/>
              </a:prstGeom>
              <a:solidFill>
                <a:srgbClr val="7FAEEF">
                  <a:alpha val="4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anchor="b">
                <a:noAutofit/>
              </a:bodyPr>
              <a:lstStyle/>
              <a:p>
                <a:pPr algn="ctr"/>
                <a:endPara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Verdana" pitchFamily="34" charset="0"/>
                </a:endParaRPr>
              </a:p>
            </p:txBody>
          </p:sp>
          <p:sp>
            <p:nvSpPr>
              <p:cNvPr id="26" name="TextBox 25"/>
              <p:cNvSpPr txBox="1">
                <a:spLocks noChangeArrowheads="1"/>
              </p:cNvSpPr>
              <p:nvPr/>
            </p:nvSpPr>
            <p:spPr bwMode="auto">
              <a:xfrm>
                <a:off x="1691680" y="1970838"/>
                <a:ext cx="2088232" cy="144016"/>
              </a:xfrm>
              <a:prstGeom prst="rect">
                <a:avLst/>
              </a:prstGeom>
              <a:solidFill>
                <a:srgbClr val="7FAEEF">
                  <a:alpha val="4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anchor="b">
                <a:noAutofit/>
              </a:bodyPr>
              <a:lstStyle/>
              <a:p>
                <a:pPr algn="ctr"/>
                <a:endPara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Verdana" pitchFamily="34" charset="0"/>
                </a:endParaRPr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1187624" y="5517232"/>
              <a:ext cx="1902444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BBQ Area</a:t>
              </a:r>
              <a:endParaRPr lang="ko-KR" altLang="en-US" sz="3000" dirty="0">
                <a:solidFill>
                  <a:schemeClr val="accent2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499992" y="-3060"/>
            <a:ext cx="4716524" cy="1919892"/>
            <a:chOff x="4499992" y="-75068"/>
            <a:chExt cx="4716524" cy="1919892"/>
          </a:xfrm>
        </p:grpSpPr>
        <p:sp>
          <p:nvSpPr>
            <p:cNvPr id="32" name="직사각형 31"/>
            <p:cNvSpPr/>
            <p:nvPr/>
          </p:nvSpPr>
          <p:spPr>
            <a:xfrm>
              <a:off x="8172400" y="0"/>
              <a:ext cx="792088" cy="1844824"/>
            </a:xfrm>
            <a:prstGeom prst="rect">
              <a:avLst/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38" name="그룹 15"/>
            <p:cNvGrpSpPr/>
            <p:nvPr/>
          </p:nvGrpSpPr>
          <p:grpSpPr>
            <a:xfrm>
              <a:off x="8316480" y="548680"/>
              <a:ext cx="576000" cy="1055686"/>
              <a:chOff x="2483768" y="2060848"/>
              <a:chExt cx="576000" cy="1055686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2483768" y="2408648"/>
                <a:ext cx="576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3</a:t>
                </a:r>
                <a:endParaRPr lang="en-US" altLang="ko-KR" sz="4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43" name="이등변 삼각형 42"/>
              <p:cNvSpPr/>
              <p:nvPr/>
            </p:nvSpPr>
            <p:spPr>
              <a:xfrm>
                <a:off x="2565301" y="2060848"/>
                <a:ext cx="432048" cy="360040"/>
              </a:xfrm>
              <a:prstGeom prst="triangle">
                <a:avLst>
                  <a:gd name="adj" fmla="val 100000"/>
                </a:avLst>
              </a:prstGeom>
              <a:solidFill>
                <a:srgbClr val="0C2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4499992" y="-75068"/>
              <a:ext cx="4716524" cy="648008"/>
              <a:chOff x="107504" y="188640"/>
              <a:chExt cx="4896544" cy="648008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107504" y="260648"/>
                <a:ext cx="4824536" cy="576000"/>
              </a:xfrm>
              <a:prstGeom prst="rect">
                <a:avLst/>
              </a:prstGeom>
              <a:solidFill>
                <a:srgbClr val="F33A24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07504" y="188640"/>
                <a:ext cx="48965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Australia</a:t>
                </a:r>
                <a:endParaRPr lang="en-US" altLang="ko-KR" sz="3600" b="1" dirty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40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 descr="C:\Users\임승한\Desktop\OneScore\Working Holiday\워홀사진\429462_274031229385564_2084621829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94"/>
            <a:ext cx="9147156" cy="68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35496" y="5859269"/>
            <a:ext cx="3600400" cy="954107"/>
            <a:chOff x="323528" y="5301208"/>
            <a:chExt cx="3600400" cy="954107"/>
          </a:xfrm>
        </p:grpSpPr>
        <p:grpSp>
          <p:nvGrpSpPr>
            <p:cNvPr id="23" name="그룹 22"/>
            <p:cNvGrpSpPr/>
            <p:nvPr/>
          </p:nvGrpSpPr>
          <p:grpSpPr>
            <a:xfrm>
              <a:off x="323528" y="5301208"/>
              <a:ext cx="3600400" cy="954107"/>
              <a:chOff x="1619672" y="1898830"/>
              <a:chExt cx="2160240" cy="216024"/>
            </a:xfrm>
          </p:grpSpPr>
          <p:sp>
            <p:nvSpPr>
              <p:cNvPr id="25" name="TextBox 25"/>
              <p:cNvSpPr txBox="1">
                <a:spLocks noChangeArrowheads="1"/>
              </p:cNvSpPr>
              <p:nvPr/>
            </p:nvSpPr>
            <p:spPr bwMode="auto">
              <a:xfrm>
                <a:off x="1619672" y="1898830"/>
                <a:ext cx="2088232" cy="144016"/>
              </a:xfrm>
              <a:prstGeom prst="rect">
                <a:avLst/>
              </a:prstGeom>
              <a:solidFill>
                <a:srgbClr val="7FAEEF">
                  <a:alpha val="4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anchor="b">
                <a:noAutofit/>
              </a:bodyPr>
              <a:lstStyle/>
              <a:p>
                <a:pPr algn="ctr"/>
                <a:endPara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Verdana" pitchFamily="34" charset="0"/>
                </a:endParaRPr>
              </a:p>
            </p:txBody>
          </p:sp>
          <p:sp>
            <p:nvSpPr>
              <p:cNvPr id="26" name="TextBox 25"/>
              <p:cNvSpPr txBox="1">
                <a:spLocks noChangeArrowheads="1"/>
              </p:cNvSpPr>
              <p:nvPr/>
            </p:nvSpPr>
            <p:spPr bwMode="auto">
              <a:xfrm>
                <a:off x="1691680" y="1970838"/>
                <a:ext cx="2088232" cy="144016"/>
              </a:xfrm>
              <a:prstGeom prst="rect">
                <a:avLst/>
              </a:prstGeom>
              <a:solidFill>
                <a:srgbClr val="7FAEEF">
                  <a:alpha val="4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anchor="b">
                <a:noAutofit/>
              </a:bodyPr>
              <a:lstStyle/>
              <a:p>
                <a:pPr algn="ctr"/>
                <a:endPara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Verdana" pitchFamily="34" charset="0"/>
                </a:endParaRPr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899592" y="5517232"/>
              <a:ext cx="2632195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Beach Parties</a:t>
              </a:r>
              <a:endParaRPr lang="ko-KR" altLang="en-US" sz="3000" dirty="0">
                <a:solidFill>
                  <a:schemeClr val="accent2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pic>
        <p:nvPicPr>
          <p:cNvPr id="8194" name="Picture 2" descr="C:\Users\임승한\Desktop\308251_247993495322671_1967688315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6" y="747789"/>
            <a:ext cx="5524500" cy="36766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9" descr="C:\Users\임승한\Desktop\OneScore\Working Holiday\워홀사진\2\564394_247993388656015_1694026617_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502" y="2941681"/>
            <a:ext cx="5180498" cy="38716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4499992" y="-3060"/>
            <a:ext cx="4716524" cy="1919892"/>
            <a:chOff x="4499992" y="-75068"/>
            <a:chExt cx="4716524" cy="1919892"/>
          </a:xfrm>
        </p:grpSpPr>
        <p:sp>
          <p:nvSpPr>
            <p:cNvPr id="28" name="직사각형 27"/>
            <p:cNvSpPr/>
            <p:nvPr/>
          </p:nvSpPr>
          <p:spPr>
            <a:xfrm>
              <a:off x="8172400" y="0"/>
              <a:ext cx="792088" cy="1844824"/>
            </a:xfrm>
            <a:prstGeom prst="rect">
              <a:avLst/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29" name="그룹 15"/>
            <p:cNvGrpSpPr/>
            <p:nvPr/>
          </p:nvGrpSpPr>
          <p:grpSpPr>
            <a:xfrm>
              <a:off x="8316480" y="548680"/>
              <a:ext cx="576000" cy="1055686"/>
              <a:chOff x="2483768" y="2060848"/>
              <a:chExt cx="576000" cy="1055686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2483768" y="2408648"/>
                <a:ext cx="576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3</a:t>
                </a:r>
                <a:endParaRPr lang="en-US" altLang="ko-KR" sz="4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34" name="이등변 삼각형 33"/>
              <p:cNvSpPr/>
              <p:nvPr/>
            </p:nvSpPr>
            <p:spPr>
              <a:xfrm>
                <a:off x="2565301" y="2060848"/>
                <a:ext cx="432048" cy="360040"/>
              </a:xfrm>
              <a:prstGeom prst="triangle">
                <a:avLst>
                  <a:gd name="adj" fmla="val 100000"/>
                </a:avLst>
              </a:prstGeom>
              <a:solidFill>
                <a:srgbClr val="0C2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4499992" y="-75068"/>
              <a:ext cx="4716524" cy="648008"/>
              <a:chOff x="107504" y="188640"/>
              <a:chExt cx="4896544" cy="648008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107504" y="260648"/>
                <a:ext cx="4824536" cy="576000"/>
              </a:xfrm>
              <a:prstGeom prst="rect">
                <a:avLst/>
              </a:prstGeom>
              <a:solidFill>
                <a:srgbClr val="F33A24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07504" y="188640"/>
                <a:ext cx="48965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Australia</a:t>
                </a:r>
                <a:endParaRPr lang="en-US" altLang="ko-KR" sz="3600" b="1" dirty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656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 descr="C:\Users\임승한\Desktop\OneScore\Working Holiday\워홀사진\429462_274031229385564_2084621829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94"/>
            <a:ext cx="9147156" cy="68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4499992" y="-3060"/>
            <a:ext cx="4716524" cy="1919892"/>
            <a:chOff x="4499992" y="-75068"/>
            <a:chExt cx="4716524" cy="1919892"/>
          </a:xfrm>
        </p:grpSpPr>
        <p:sp>
          <p:nvSpPr>
            <p:cNvPr id="28" name="직사각형 27"/>
            <p:cNvSpPr/>
            <p:nvPr/>
          </p:nvSpPr>
          <p:spPr>
            <a:xfrm>
              <a:off x="8172400" y="0"/>
              <a:ext cx="792088" cy="1844824"/>
            </a:xfrm>
            <a:prstGeom prst="rect">
              <a:avLst/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29" name="그룹 15"/>
            <p:cNvGrpSpPr/>
            <p:nvPr/>
          </p:nvGrpSpPr>
          <p:grpSpPr>
            <a:xfrm>
              <a:off x="8316480" y="548680"/>
              <a:ext cx="576000" cy="1055686"/>
              <a:chOff x="2483768" y="2060848"/>
              <a:chExt cx="576000" cy="1055686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2483768" y="2408648"/>
                <a:ext cx="576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3</a:t>
                </a:r>
                <a:endParaRPr lang="en-US" altLang="ko-KR" sz="4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34" name="이등변 삼각형 33"/>
              <p:cNvSpPr/>
              <p:nvPr/>
            </p:nvSpPr>
            <p:spPr>
              <a:xfrm>
                <a:off x="2565301" y="2060848"/>
                <a:ext cx="432048" cy="360040"/>
              </a:xfrm>
              <a:prstGeom prst="triangle">
                <a:avLst>
                  <a:gd name="adj" fmla="val 100000"/>
                </a:avLst>
              </a:prstGeom>
              <a:solidFill>
                <a:srgbClr val="0C2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4499992" y="-75068"/>
              <a:ext cx="4716524" cy="648008"/>
              <a:chOff x="107504" y="188640"/>
              <a:chExt cx="4896544" cy="648008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107504" y="260648"/>
                <a:ext cx="4824536" cy="576000"/>
              </a:xfrm>
              <a:prstGeom prst="rect">
                <a:avLst/>
              </a:prstGeom>
              <a:solidFill>
                <a:srgbClr val="F33A24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07504" y="188640"/>
                <a:ext cx="48965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Australia</a:t>
                </a:r>
                <a:endParaRPr lang="en-US" altLang="ko-KR" sz="3600" b="1" dirty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</p:grpSp>
      <p:pic>
        <p:nvPicPr>
          <p:cNvPr id="19458" name="Picture 2" descr="https://fbcdn-sphotos-a-a.akamaihd.net/hphotos-ak-xfp1/v/t1.0-9/263476_263685330420154_876197677_n.jpg?oh=bd379ca600cc1b9b7a2689c8e4872189&amp;oe=55197228&amp;__gda__=1424042042_497f06978da5f1d5aae25abdf78cf44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872209"/>
            <a:ext cx="4716015" cy="49411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s://fbcdn-sphotos-d-a.akamaihd.net/hphotos-ak-xfp1/v/t1.0-9/15223_263685087086845_1196062875_n.jpg?oh=c53e44abe04f90be9136cb29b1183852&amp;oe=551E0087&amp;__gda__=1423211669_a89b55e2b9d519ef150f98dcf22240e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44" y="620688"/>
            <a:ext cx="4339948" cy="53285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/>
          <p:cNvGrpSpPr/>
          <p:nvPr/>
        </p:nvGrpSpPr>
        <p:grpSpPr>
          <a:xfrm>
            <a:off x="35496" y="5859269"/>
            <a:ext cx="3600400" cy="954107"/>
            <a:chOff x="323528" y="5301208"/>
            <a:chExt cx="3600400" cy="954107"/>
          </a:xfrm>
        </p:grpSpPr>
        <p:grpSp>
          <p:nvGrpSpPr>
            <p:cNvPr id="41" name="그룹 40"/>
            <p:cNvGrpSpPr/>
            <p:nvPr/>
          </p:nvGrpSpPr>
          <p:grpSpPr>
            <a:xfrm>
              <a:off x="323528" y="5301208"/>
              <a:ext cx="3600400" cy="954107"/>
              <a:chOff x="1619672" y="1898830"/>
              <a:chExt cx="2160240" cy="216024"/>
            </a:xfrm>
          </p:grpSpPr>
          <p:sp>
            <p:nvSpPr>
              <p:cNvPr id="43" name="TextBox 25"/>
              <p:cNvSpPr txBox="1">
                <a:spLocks noChangeArrowheads="1"/>
              </p:cNvSpPr>
              <p:nvPr/>
            </p:nvSpPr>
            <p:spPr bwMode="auto">
              <a:xfrm>
                <a:off x="1619672" y="1898830"/>
                <a:ext cx="2088232" cy="144016"/>
              </a:xfrm>
              <a:prstGeom prst="rect">
                <a:avLst/>
              </a:prstGeom>
              <a:solidFill>
                <a:srgbClr val="7FAEEF">
                  <a:alpha val="4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anchor="b">
                <a:noAutofit/>
              </a:bodyPr>
              <a:lstStyle/>
              <a:p>
                <a:pPr algn="ctr"/>
                <a:endPara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Verdana" pitchFamily="34" charset="0"/>
                </a:endParaRPr>
              </a:p>
            </p:txBody>
          </p:sp>
          <p:sp>
            <p:nvSpPr>
              <p:cNvPr id="44" name="TextBox 43"/>
              <p:cNvSpPr txBox="1">
                <a:spLocks noChangeArrowheads="1"/>
              </p:cNvSpPr>
              <p:nvPr/>
            </p:nvSpPr>
            <p:spPr bwMode="auto">
              <a:xfrm>
                <a:off x="1691680" y="1970838"/>
                <a:ext cx="2088232" cy="144016"/>
              </a:xfrm>
              <a:prstGeom prst="rect">
                <a:avLst/>
              </a:prstGeom>
              <a:solidFill>
                <a:srgbClr val="7FAEEF">
                  <a:alpha val="4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anchor="b">
                <a:noAutofit/>
              </a:bodyPr>
              <a:lstStyle/>
              <a:p>
                <a:pPr algn="ctr"/>
                <a:endPara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Verdana" pitchFamily="34" charset="0"/>
                </a:endParaRPr>
              </a:p>
            </p:txBody>
          </p:sp>
        </p:grpSp>
        <p:sp>
          <p:nvSpPr>
            <p:cNvPr id="42" name="직사각형 41"/>
            <p:cNvSpPr/>
            <p:nvPr/>
          </p:nvSpPr>
          <p:spPr>
            <a:xfrm>
              <a:off x="899592" y="5517232"/>
              <a:ext cx="2202270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Gay Parties</a:t>
              </a:r>
              <a:endParaRPr lang="ko-KR" altLang="en-US" sz="3000" dirty="0">
                <a:solidFill>
                  <a:schemeClr val="accent2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36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 descr="C:\Users\임승한\Desktop\OneScore\Working Holiday\워홀사진\429462_274031229385564_2084621829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94"/>
            <a:ext cx="9147156" cy="68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35496" y="5859269"/>
            <a:ext cx="3600400" cy="954107"/>
            <a:chOff x="323528" y="5301208"/>
            <a:chExt cx="3600400" cy="954107"/>
          </a:xfrm>
        </p:grpSpPr>
        <p:grpSp>
          <p:nvGrpSpPr>
            <p:cNvPr id="23" name="그룹 22"/>
            <p:cNvGrpSpPr/>
            <p:nvPr/>
          </p:nvGrpSpPr>
          <p:grpSpPr>
            <a:xfrm>
              <a:off x="323528" y="5301208"/>
              <a:ext cx="3600400" cy="954107"/>
              <a:chOff x="1619672" y="1898830"/>
              <a:chExt cx="2160240" cy="216024"/>
            </a:xfrm>
          </p:grpSpPr>
          <p:sp>
            <p:nvSpPr>
              <p:cNvPr id="25" name="TextBox 25"/>
              <p:cNvSpPr txBox="1">
                <a:spLocks noChangeArrowheads="1"/>
              </p:cNvSpPr>
              <p:nvPr/>
            </p:nvSpPr>
            <p:spPr bwMode="auto">
              <a:xfrm>
                <a:off x="1619672" y="1898830"/>
                <a:ext cx="2088232" cy="144016"/>
              </a:xfrm>
              <a:prstGeom prst="rect">
                <a:avLst/>
              </a:prstGeom>
              <a:solidFill>
                <a:srgbClr val="7FAEEF">
                  <a:alpha val="4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anchor="b">
                <a:noAutofit/>
              </a:bodyPr>
              <a:lstStyle/>
              <a:p>
                <a:pPr algn="ctr"/>
                <a:endPara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Verdana" pitchFamily="34" charset="0"/>
                </a:endParaRPr>
              </a:p>
            </p:txBody>
          </p:sp>
          <p:sp>
            <p:nvSpPr>
              <p:cNvPr id="26" name="TextBox 25"/>
              <p:cNvSpPr txBox="1">
                <a:spLocks noChangeArrowheads="1"/>
              </p:cNvSpPr>
              <p:nvPr/>
            </p:nvSpPr>
            <p:spPr bwMode="auto">
              <a:xfrm>
                <a:off x="1691680" y="1970838"/>
                <a:ext cx="2088232" cy="144016"/>
              </a:xfrm>
              <a:prstGeom prst="rect">
                <a:avLst/>
              </a:prstGeom>
              <a:solidFill>
                <a:srgbClr val="7FAEEF">
                  <a:alpha val="4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anchor="b">
                <a:noAutofit/>
              </a:bodyPr>
              <a:lstStyle/>
              <a:p>
                <a:pPr algn="ctr"/>
                <a:endPara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Verdana" pitchFamily="34" charset="0"/>
                </a:endParaRPr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899592" y="5517232"/>
              <a:ext cx="2628092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House Parties</a:t>
              </a:r>
              <a:endParaRPr lang="ko-KR" altLang="en-US" sz="3000" dirty="0">
                <a:solidFill>
                  <a:schemeClr val="accent2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499992" y="-3060"/>
            <a:ext cx="4716524" cy="1919892"/>
            <a:chOff x="4499992" y="-75068"/>
            <a:chExt cx="4716524" cy="1919892"/>
          </a:xfrm>
        </p:grpSpPr>
        <p:sp>
          <p:nvSpPr>
            <p:cNvPr id="28" name="직사각형 27"/>
            <p:cNvSpPr/>
            <p:nvPr/>
          </p:nvSpPr>
          <p:spPr>
            <a:xfrm>
              <a:off x="8172400" y="0"/>
              <a:ext cx="792088" cy="1844824"/>
            </a:xfrm>
            <a:prstGeom prst="rect">
              <a:avLst/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29" name="그룹 15"/>
            <p:cNvGrpSpPr/>
            <p:nvPr/>
          </p:nvGrpSpPr>
          <p:grpSpPr>
            <a:xfrm>
              <a:off x="8316480" y="548680"/>
              <a:ext cx="576000" cy="1055686"/>
              <a:chOff x="2483768" y="2060848"/>
              <a:chExt cx="576000" cy="1055686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2483768" y="2408648"/>
                <a:ext cx="576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3</a:t>
                </a:r>
                <a:endParaRPr lang="en-US" altLang="ko-KR" sz="4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34" name="이등변 삼각형 33"/>
              <p:cNvSpPr/>
              <p:nvPr/>
            </p:nvSpPr>
            <p:spPr>
              <a:xfrm>
                <a:off x="2565301" y="2060848"/>
                <a:ext cx="432048" cy="360040"/>
              </a:xfrm>
              <a:prstGeom prst="triangle">
                <a:avLst>
                  <a:gd name="adj" fmla="val 100000"/>
                </a:avLst>
              </a:prstGeom>
              <a:solidFill>
                <a:srgbClr val="0C2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4499992" y="-75068"/>
              <a:ext cx="4716524" cy="648008"/>
              <a:chOff x="107504" y="188640"/>
              <a:chExt cx="4896544" cy="648008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107504" y="260648"/>
                <a:ext cx="4824536" cy="576000"/>
              </a:xfrm>
              <a:prstGeom prst="rect">
                <a:avLst/>
              </a:prstGeom>
              <a:solidFill>
                <a:srgbClr val="F33A24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07504" y="188640"/>
                <a:ext cx="48965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Australia</a:t>
                </a:r>
                <a:endParaRPr lang="en-US" altLang="ko-KR" sz="3600" b="1" dirty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</p:grpSp>
      <p:pic>
        <p:nvPicPr>
          <p:cNvPr id="20482" name="Picture 2" descr="https://fbcdn-sphotos-d-a.akamaihd.net/hphotos-ak-xfa1/v/t1.0-9/424581_238208342967853_1090676565_n.jpg?oh=48ba189dcbcfba085524fdbd1be69fe6&amp;oe=5515DE15&amp;__gda__=1423684508_e57a364e2e80690cfd03dacfa8cbcfd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657488"/>
            <a:ext cx="5524500" cy="27723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 descr="https://fbcdn-sphotos-g-a.akamaihd.net/hphotos-ak-xaf1/v/t1.0-9/408190_238208406301180_1550780465_n.jpg?oh=fa4aa51a81760eef2c09c3fa26c0ac5a&amp;oe=54E59291&amp;__gda__=1423622208_b3b0e7a8927d968e16fb2254deed708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994620"/>
            <a:ext cx="5524500" cy="27386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276872"/>
            <a:ext cx="4775368" cy="44784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51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 descr="C:\Users\임승한\Desktop\OneScore\Working Holiday\워홀사진\429462_274031229385564_2084621829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94"/>
            <a:ext cx="9147156" cy="68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4499992" y="-3060"/>
            <a:ext cx="4716524" cy="1919892"/>
            <a:chOff x="4499992" y="-75068"/>
            <a:chExt cx="4716524" cy="1919892"/>
          </a:xfrm>
        </p:grpSpPr>
        <p:sp>
          <p:nvSpPr>
            <p:cNvPr id="28" name="직사각형 27"/>
            <p:cNvSpPr/>
            <p:nvPr/>
          </p:nvSpPr>
          <p:spPr>
            <a:xfrm>
              <a:off x="8172400" y="0"/>
              <a:ext cx="792088" cy="1844824"/>
            </a:xfrm>
            <a:prstGeom prst="rect">
              <a:avLst/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29" name="그룹 15"/>
            <p:cNvGrpSpPr/>
            <p:nvPr/>
          </p:nvGrpSpPr>
          <p:grpSpPr>
            <a:xfrm>
              <a:off x="8316480" y="548680"/>
              <a:ext cx="576000" cy="1055686"/>
              <a:chOff x="2483768" y="2060848"/>
              <a:chExt cx="576000" cy="1055686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2483768" y="2408648"/>
                <a:ext cx="576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3</a:t>
                </a:r>
                <a:endParaRPr lang="en-US" altLang="ko-KR" sz="4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34" name="이등변 삼각형 33"/>
              <p:cNvSpPr/>
              <p:nvPr/>
            </p:nvSpPr>
            <p:spPr>
              <a:xfrm>
                <a:off x="2565301" y="2060848"/>
                <a:ext cx="432048" cy="360040"/>
              </a:xfrm>
              <a:prstGeom prst="triangle">
                <a:avLst>
                  <a:gd name="adj" fmla="val 100000"/>
                </a:avLst>
              </a:prstGeom>
              <a:solidFill>
                <a:srgbClr val="0C2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4499992" y="-75068"/>
              <a:ext cx="4716524" cy="648008"/>
              <a:chOff x="107504" y="188640"/>
              <a:chExt cx="4896544" cy="648008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107504" y="260648"/>
                <a:ext cx="4824536" cy="576000"/>
              </a:xfrm>
              <a:prstGeom prst="rect">
                <a:avLst/>
              </a:prstGeom>
              <a:solidFill>
                <a:srgbClr val="F33A24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07504" y="188640"/>
                <a:ext cx="48965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Australia</a:t>
                </a:r>
                <a:endParaRPr lang="en-US" altLang="ko-KR" sz="3600" b="1" dirty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</p:grpSp>
      <p:pic>
        <p:nvPicPr>
          <p:cNvPr id="21506" name="Picture 2" descr="https://fbcdn-sphotos-a-a.akamaihd.net/hphotos-ak-xaf1/v/t1.0-9/148124_261042760684411_1618878656_n.jpg?oh=770a292de11984359b25ae3c56d97efd&amp;oe=551F4901&amp;__gda__=1423823568_3e7764c1f8e8d8cabad5cffcfb399f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3" y="764704"/>
            <a:ext cx="5076055" cy="31683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임승한\Desktop\Working Holiday\클럽\68789_250501258405228_428483579_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322" y="3861048"/>
            <a:ext cx="5082677" cy="30243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C:\Users\임승한\Desktop\Working Holiday\클럽\537816_174117472710274_670649277_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2" y="367414"/>
            <a:ext cx="4104004" cy="6490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그룹 34"/>
          <p:cNvGrpSpPr/>
          <p:nvPr/>
        </p:nvGrpSpPr>
        <p:grpSpPr>
          <a:xfrm>
            <a:off x="3009438" y="3212976"/>
            <a:ext cx="2087225" cy="726827"/>
            <a:chOff x="3009438" y="3212976"/>
            <a:chExt cx="2087225" cy="726827"/>
          </a:xfrm>
        </p:grpSpPr>
        <p:sp>
          <p:nvSpPr>
            <p:cNvPr id="36" name="TextBox 35"/>
            <p:cNvSpPr txBox="1"/>
            <p:nvPr/>
          </p:nvSpPr>
          <p:spPr>
            <a:xfrm rot="20368167">
              <a:off x="3009438" y="3539693"/>
              <a:ext cx="2087225" cy="400110"/>
            </a:xfrm>
            <a:prstGeom prst="rect">
              <a:avLst/>
            </a:prstGeom>
            <a:solidFill>
              <a:srgbClr val="F33A24">
                <a:alpha val="78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     CLUB</a:t>
              </a:r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4827719" y="3260364"/>
              <a:ext cx="104321" cy="37568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4899727" y="3212976"/>
              <a:ext cx="104321" cy="37568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4716016" y="3284984"/>
              <a:ext cx="104321" cy="37568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133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 descr="C:\Users\임승한\Desktop\OneScore\Working Holiday\워홀사진\429462_274031229385564_2084621829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94"/>
            <a:ext cx="9147156" cy="68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4499992" y="-3060"/>
            <a:ext cx="4716524" cy="1919892"/>
            <a:chOff x="4499992" y="-75068"/>
            <a:chExt cx="4716524" cy="1919892"/>
          </a:xfrm>
        </p:grpSpPr>
        <p:sp>
          <p:nvSpPr>
            <p:cNvPr id="28" name="직사각형 27"/>
            <p:cNvSpPr/>
            <p:nvPr/>
          </p:nvSpPr>
          <p:spPr>
            <a:xfrm>
              <a:off x="8172400" y="0"/>
              <a:ext cx="792088" cy="1844824"/>
            </a:xfrm>
            <a:prstGeom prst="rect">
              <a:avLst/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29" name="그룹 15"/>
            <p:cNvGrpSpPr/>
            <p:nvPr/>
          </p:nvGrpSpPr>
          <p:grpSpPr>
            <a:xfrm>
              <a:off x="8316480" y="548680"/>
              <a:ext cx="576000" cy="1055686"/>
              <a:chOff x="2483768" y="2060848"/>
              <a:chExt cx="576000" cy="1055686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2483768" y="2408648"/>
                <a:ext cx="576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3</a:t>
                </a:r>
                <a:endParaRPr lang="en-US" altLang="ko-KR" sz="4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34" name="이등변 삼각형 33"/>
              <p:cNvSpPr/>
              <p:nvPr/>
            </p:nvSpPr>
            <p:spPr>
              <a:xfrm>
                <a:off x="2565301" y="2060848"/>
                <a:ext cx="432048" cy="360040"/>
              </a:xfrm>
              <a:prstGeom prst="triangle">
                <a:avLst>
                  <a:gd name="adj" fmla="val 100000"/>
                </a:avLst>
              </a:prstGeom>
              <a:solidFill>
                <a:srgbClr val="0C2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4499992" y="-75068"/>
              <a:ext cx="4716524" cy="648008"/>
              <a:chOff x="107504" y="188640"/>
              <a:chExt cx="4896544" cy="648008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107504" y="260648"/>
                <a:ext cx="4824536" cy="576000"/>
              </a:xfrm>
              <a:prstGeom prst="rect">
                <a:avLst/>
              </a:prstGeom>
              <a:solidFill>
                <a:srgbClr val="F33A24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07504" y="188640"/>
                <a:ext cx="48965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Australia</a:t>
                </a:r>
                <a:endParaRPr lang="en-US" altLang="ko-KR" sz="3600" b="1" dirty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</p:grpSp>
      <p:pic>
        <p:nvPicPr>
          <p:cNvPr id="22530" name="Picture 2" descr="https://fbcdn-sphotos-c-a.akamaihd.net/hphotos-ak-xfp1/v/t1.0-9/222575_258486324273388_1110287998_n.jpg?oh=81a09d60af1e0b8c4f43b2ecb74a8f04&amp;oe=54D93240&amp;__gda__=1424049825_45a038f6786b7e6108b3d401713aae4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692696"/>
            <a:ext cx="5292080" cy="32403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 descr="C:\Users\임승한\Desktop\Working Holiday\할로윈\549034_258487087606645_598113604_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25" y="145390"/>
            <a:ext cx="3783260" cy="66679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C:\Users\임승한\Desktop\Working Holiday\할로윈\579337_258487627606591_535207874_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933055"/>
            <a:ext cx="5292080" cy="29654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/>
          <p:cNvGrpSpPr/>
          <p:nvPr/>
        </p:nvGrpSpPr>
        <p:grpSpPr>
          <a:xfrm>
            <a:off x="3009438" y="3212976"/>
            <a:ext cx="2087225" cy="726827"/>
            <a:chOff x="3009438" y="3212976"/>
            <a:chExt cx="2087225" cy="726827"/>
          </a:xfrm>
        </p:grpSpPr>
        <p:sp>
          <p:nvSpPr>
            <p:cNvPr id="37" name="TextBox 36"/>
            <p:cNvSpPr txBox="1"/>
            <p:nvPr/>
          </p:nvSpPr>
          <p:spPr>
            <a:xfrm rot="20368167">
              <a:off x="3009438" y="3539693"/>
              <a:ext cx="2087225" cy="400110"/>
            </a:xfrm>
            <a:prstGeom prst="rect">
              <a:avLst/>
            </a:prstGeom>
            <a:solidFill>
              <a:srgbClr val="F33A24">
                <a:alpha val="78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HALLOWEEN</a:t>
              </a: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4827719" y="3260364"/>
              <a:ext cx="104321" cy="37568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4899727" y="3212976"/>
              <a:ext cx="104321" cy="37568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4716016" y="3284984"/>
              <a:ext cx="104321" cy="37568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960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 descr="C:\Users\임승한\Desktop\OneScore\Working Holiday\워홀사진\429462_274031229385564_2084621829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94"/>
            <a:ext cx="9147156" cy="68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4499992" y="-3060"/>
            <a:ext cx="4716524" cy="1919892"/>
            <a:chOff x="4499992" y="-75068"/>
            <a:chExt cx="4716524" cy="1919892"/>
          </a:xfrm>
        </p:grpSpPr>
        <p:sp>
          <p:nvSpPr>
            <p:cNvPr id="28" name="직사각형 27"/>
            <p:cNvSpPr/>
            <p:nvPr/>
          </p:nvSpPr>
          <p:spPr>
            <a:xfrm>
              <a:off x="8172400" y="0"/>
              <a:ext cx="792088" cy="1844824"/>
            </a:xfrm>
            <a:prstGeom prst="rect">
              <a:avLst/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29" name="그룹 15"/>
            <p:cNvGrpSpPr/>
            <p:nvPr/>
          </p:nvGrpSpPr>
          <p:grpSpPr>
            <a:xfrm>
              <a:off x="8316480" y="548680"/>
              <a:ext cx="576000" cy="1055686"/>
              <a:chOff x="2483768" y="2060848"/>
              <a:chExt cx="576000" cy="1055686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2483768" y="2408648"/>
                <a:ext cx="576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3</a:t>
                </a:r>
                <a:endParaRPr lang="en-US" altLang="ko-KR" sz="4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34" name="이등변 삼각형 33"/>
              <p:cNvSpPr/>
              <p:nvPr/>
            </p:nvSpPr>
            <p:spPr>
              <a:xfrm>
                <a:off x="2565301" y="2060848"/>
                <a:ext cx="432048" cy="360040"/>
              </a:xfrm>
              <a:prstGeom prst="triangle">
                <a:avLst>
                  <a:gd name="adj" fmla="val 100000"/>
                </a:avLst>
              </a:prstGeom>
              <a:solidFill>
                <a:srgbClr val="0C2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4499992" y="-75068"/>
              <a:ext cx="4716524" cy="648008"/>
              <a:chOff x="107504" y="188640"/>
              <a:chExt cx="4896544" cy="648008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107504" y="260648"/>
                <a:ext cx="4824536" cy="576000"/>
              </a:xfrm>
              <a:prstGeom prst="rect">
                <a:avLst/>
              </a:prstGeom>
              <a:solidFill>
                <a:srgbClr val="F33A24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07504" y="188640"/>
                <a:ext cx="48965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Australia</a:t>
                </a:r>
                <a:endParaRPr lang="en-US" altLang="ko-KR" sz="3600" b="1" dirty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</p:grpSp>
      <p:pic>
        <p:nvPicPr>
          <p:cNvPr id="23554" name="Picture 2" descr="C:\Users\임승한\Desktop\Working Holiday\할로윈\154202_258549980933689_1837429642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429" y="3789040"/>
            <a:ext cx="5260470" cy="30243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s://fbcdn-sphotos-a-a.akamaihd.net/hphotos-ak-prn2/v/t1.0-9/548396_258550097600344_388338356_n.jpg?oh=9ecef6f5ad191876f8bcfb759f7c9840&amp;oe=54D9CD6A&amp;__gda__=1424453924_cd6c8f653892eaa674b0aa8e55fd319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428" y="620688"/>
            <a:ext cx="5299967" cy="31683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https://scontent-b.xx.fbcdn.net/hphotos-xfa1/v/t1.0-9/531129_258487664273254_513845028_n.jpg?oh=1d9c10efd3c7f0da5c053cfecf7c407a&amp;oe=54DD46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5049"/>
            <a:ext cx="3860429" cy="65863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3009438" y="3212976"/>
            <a:ext cx="2087225" cy="726827"/>
            <a:chOff x="3009438" y="3212976"/>
            <a:chExt cx="2087225" cy="726827"/>
          </a:xfrm>
        </p:grpSpPr>
        <p:sp>
          <p:nvSpPr>
            <p:cNvPr id="36" name="TextBox 35"/>
            <p:cNvSpPr txBox="1"/>
            <p:nvPr/>
          </p:nvSpPr>
          <p:spPr>
            <a:xfrm rot="20368167">
              <a:off x="3009438" y="3539693"/>
              <a:ext cx="2087225" cy="400110"/>
            </a:xfrm>
            <a:prstGeom prst="rect">
              <a:avLst/>
            </a:prstGeom>
            <a:solidFill>
              <a:srgbClr val="F33A24">
                <a:alpha val="78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HALLOWEEN</a:t>
              </a: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4827719" y="3260364"/>
              <a:ext cx="104321" cy="37568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4899727" y="3212976"/>
              <a:ext cx="104321" cy="37568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4716016" y="3284984"/>
              <a:ext cx="104321" cy="37568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736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8" descr="C:\Users\임승한\Desktop\OneScore\Working Holiday\워홀사진\429462_274031229385564_2084621829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94"/>
            <a:ext cx="9147156" cy="68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2591780" y="3446130"/>
            <a:ext cx="47165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 smtClean="0">
                <a:solidFill>
                  <a:srgbClr val="0C2759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스물다섯</a:t>
            </a:r>
            <a:r>
              <a:rPr lang="en-US" altLang="ko-KR" sz="3500" b="1" dirty="0" smtClean="0">
                <a:solidFill>
                  <a:srgbClr val="0C2759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, </a:t>
            </a:r>
            <a:r>
              <a:rPr lang="ko-KR" altLang="en-US" sz="3500" b="1" dirty="0" smtClean="0">
                <a:solidFill>
                  <a:srgbClr val="0C2759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새로운 세상</a:t>
            </a:r>
            <a:endParaRPr lang="en-US" altLang="ko-KR" sz="3500" b="1" dirty="0">
              <a:solidFill>
                <a:srgbClr val="0C2759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499992" y="-3060"/>
            <a:ext cx="4716524" cy="1919892"/>
            <a:chOff x="4499992" y="-75068"/>
            <a:chExt cx="4716524" cy="1919892"/>
          </a:xfrm>
        </p:grpSpPr>
        <p:sp>
          <p:nvSpPr>
            <p:cNvPr id="21" name="직사각형 20"/>
            <p:cNvSpPr/>
            <p:nvPr/>
          </p:nvSpPr>
          <p:spPr>
            <a:xfrm>
              <a:off x="8172400" y="0"/>
              <a:ext cx="792088" cy="1844824"/>
            </a:xfrm>
            <a:prstGeom prst="rect">
              <a:avLst/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22" name="그룹 15"/>
            <p:cNvGrpSpPr/>
            <p:nvPr/>
          </p:nvGrpSpPr>
          <p:grpSpPr>
            <a:xfrm>
              <a:off x="8316480" y="548680"/>
              <a:ext cx="576000" cy="1055686"/>
              <a:chOff x="2483768" y="2060848"/>
              <a:chExt cx="576000" cy="1055686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483768" y="2408648"/>
                <a:ext cx="576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4</a:t>
                </a:r>
                <a:endParaRPr lang="en-US" altLang="ko-KR" sz="4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27" name="이등변 삼각형 26"/>
              <p:cNvSpPr/>
              <p:nvPr/>
            </p:nvSpPr>
            <p:spPr>
              <a:xfrm>
                <a:off x="2565301" y="2060848"/>
                <a:ext cx="432048" cy="360040"/>
              </a:xfrm>
              <a:prstGeom prst="triangle">
                <a:avLst>
                  <a:gd name="adj" fmla="val 100000"/>
                </a:avLst>
              </a:prstGeom>
              <a:solidFill>
                <a:srgbClr val="0C2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4499992" y="-75068"/>
              <a:ext cx="4716524" cy="648008"/>
              <a:chOff x="107504" y="188640"/>
              <a:chExt cx="4896544" cy="648008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107504" y="260648"/>
                <a:ext cx="4824536" cy="576000"/>
              </a:xfrm>
              <a:prstGeom prst="rect">
                <a:avLst/>
              </a:prstGeom>
              <a:solidFill>
                <a:srgbClr val="F33A24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07504" y="188640"/>
                <a:ext cx="4896544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500" b="1" dirty="0" smtClean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스물다섯</a:t>
                </a:r>
                <a:r>
                  <a:rPr lang="en-US" altLang="ko-KR" sz="3500" b="1" dirty="0" smtClean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, </a:t>
                </a:r>
                <a:r>
                  <a:rPr lang="ko-KR" altLang="en-US" sz="3500" b="1" dirty="0" smtClean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새로운 세상</a:t>
                </a:r>
                <a:endParaRPr lang="en-US" altLang="ko-KR" sz="3500" b="1" dirty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128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8" descr="C:\Users\임승한\Desktop\OneScore\Working Holiday\워홀사진\429462_274031229385564_2084621829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94"/>
            <a:ext cx="9147156" cy="68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2123728" y="2685981"/>
            <a:ext cx="4896544" cy="1607115"/>
            <a:chOff x="2123728" y="2348880"/>
            <a:chExt cx="4896544" cy="1607115"/>
          </a:xfrm>
        </p:grpSpPr>
        <p:sp>
          <p:nvSpPr>
            <p:cNvPr id="14" name="직사각형 13"/>
            <p:cNvSpPr/>
            <p:nvPr/>
          </p:nvSpPr>
          <p:spPr>
            <a:xfrm>
              <a:off x="3131840" y="2968377"/>
              <a:ext cx="2880320" cy="576000"/>
            </a:xfrm>
            <a:prstGeom prst="rect">
              <a:avLst/>
            </a:prstGeom>
            <a:solidFill>
              <a:srgbClr val="F33A24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03848" y="3694385"/>
              <a:ext cx="25922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made by </a:t>
              </a:r>
              <a:r>
                <a:rPr lang="en-US" altLang="ko-KR" sz="1050" dirty="0" err="1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sunghan</a:t>
              </a:r>
              <a:r>
                <a:rPr lang="en-US" altLang="ko-KR" sz="105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, Lim</a:t>
              </a: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2512343" y="2871986"/>
              <a:ext cx="352839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26"/>
            <p:cNvGrpSpPr/>
            <p:nvPr/>
          </p:nvGrpSpPr>
          <p:grpSpPr>
            <a:xfrm>
              <a:off x="2483768" y="3334345"/>
              <a:ext cx="4176464" cy="576064"/>
              <a:chOff x="2843808" y="3573016"/>
              <a:chExt cx="4176464" cy="576064"/>
            </a:xfrm>
          </p:grpSpPr>
          <p:cxnSp>
            <p:nvCxnSpPr>
              <p:cNvPr id="29" name="직선 연결선 28"/>
              <p:cNvCxnSpPr/>
              <p:nvPr/>
            </p:nvCxnSpPr>
            <p:spPr>
              <a:xfrm>
                <a:off x="2843808" y="3861048"/>
                <a:ext cx="417646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6444208" y="3573016"/>
                <a:ext cx="0" cy="5760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2123728" y="2852936"/>
              <a:ext cx="489654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감사합니다</a:t>
              </a:r>
              <a:r>
                <a:rPr lang="en-US" altLang="ko-KR" sz="44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.</a:t>
              </a: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3059832" y="2396507"/>
              <a:ext cx="0" cy="8164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이등변 삼각형 19"/>
            <p:cNvSpPr/>
            <p:nvPr/>
          </p:nvSpPr>
          <p:spPr>
            <a:xfrm rot="5400000">
              <a:off x="3035001" y="2373711"/>
              <a:ext cx="360041" cy="310380"/>
            </a:xfrm>
            <a:prstGeom prst="triangle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28" name="이등변 삼각형 27"/>
            <p:cNvSpPr/>
            <p:nvPr/>
          </p:nvSpPr>
          <p:spPr>
            <a:xfrm rot="16200000">
              <a:off x="2826524" y="2542289"/>
              <a:ext cx="250590" cy="216026"/>
            </a:xfrm>
            <a:prstGeom prst="triangle">
              <a:avLst/>
            </a:prstGeom>
            <a:solidFill>
              <a:srgbClr val="F33A24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604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8" descr="C:\Users\임승한\Desktop\OneScore\Working Holiday\워홀사진\429462_274031229385564_2084621829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94"/>
            <a:ext cx="9147156" cy="68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8" y="974979"/>
            <a:ext cx="7560840" cy="32309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34613">
            <a:off x="526232" y="4460528"/>
            <a:ext cx="2342872" cy="1793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92962" y="5253006"/>
            <a:ext cx="51235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체결 </a:t>
            </a:r>
            <a:r>
              <a:rPr lang="ko-KR" altLang="en-US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국가 및 지역 청년</a:t>
            </a:r>
            <a:r>
              <a:rPr lang="en-US" altLang="ko-KR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(</a:t>
            </a:r>
            <a:r>
              <a:rPr lang="ko-KR" altLang="en-US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만 </a:t>
            </a:r>
            <a:r>
              <a:rPr lang="en-US" altLang="ko-KR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18~30</a:t>
            </a:r>
            <a:r>
              <a:rPr lang="ko-KR" altLang="en-US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세</a:t>
            </a:r>
            <a:r>
              <a:rPr lang="en-US" altLang="ko-KR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)</a:t>
            </a:r>
            <a:r>
              <a:rPr lang="ko-KR" altLang="en-US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들에게 </a:t>
            </a:r>
            <a:r>
              <a:rPr lang="en-US" altLang="ko-KR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/>
            </a:r>
            <a:br>
              <a:rPr lang="en-US" altLang="ko-KR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</a:br>
            <a:r>
              <a:rPr lang="ko-KR" altLang="en-US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해당 </a:t>
            </a:r>
            <a:r>
              <a:rPr lang="ko-KR" altLang="en-US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국가 및 지역에서 최장 </a:t>
            </a:r>
            <a:r>
              <a:rPr lang="en-US" altLang="ko-KR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1</a:t>
            </a:r>
            <a:r>
              <a:rPr lang="ko-KR" altLang="en-US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년 동안 체류하면서 </a:t>
            </a:r>
            <a:r>
              <a:rPr lang="en-US" altLang="ko-KR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/>
            </a:r>
            <a:br>
              <a:rPr lang="en-US" altLang="ko-KR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</a:br>
            <a:r>
              <a:rPr lang="ko-KR" altLang="en-US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관광</a:t>
            </a:r>
            <a:r>
              <a:rPr lang="en-US" altLang="ko-KR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, </a:t>
            </a:r>
            <a:r>
              <a:rPr lang="ko-KR" altLang="en-US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취업</a:t>
            </a:r>
            <a:r>
              <a:rPr lang="en-US" altLang="ko-KR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, </a:t>
            </a:r>
            <a:r>
              <a:rPr lang="ko-KR" altLang="en-US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어학연수 등을 병행하며 </a:t>
            </a:r>
            <a:r>
              <a:rPr lang="en-US" altLang="ko-KR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/>
            </a:r>
            <a:br>
              <a:rPr lang="en-US" altLang="ko-KR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</a:br>
            <a:r>
              <a:rPr lang="ko-KR" altLang="en-US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현지의 </a:t>
            </a:r>
            <a:r>
              <a:rPr lang="ko-KR" altLang="en-US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언어와 문화를 접할 수 있게 허가하는 </a:t>
            </a:r>
            <a:r>
              <a:rPr lang="ko-KR" altLang="en-US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비자</a:t>
            </a:r>
            <a:endParaRPr lang="ko-KR" altLang="en-US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4499992" y="-3060"/>
            <a:ext cx="4716524" cy="1919892"/>
            <a:chOff x="4499992" y="-75068"/>
            <a:chExt cx="4716524" cy="1919892"/>
          </a:xfrm>
        </p:grpSpPr>
        <p:sp>
          <p:nvSpPr>
            <p:cNvPr id="92" name="직사각형 91"/>
            <p:cNvSpPr/>
            <p:nvPr/>
          </p:nvSpPr>
          <p:spPr>
            <a:xfrm>
              <a:off x="8172400" y="0"/>
              <a:ext cx="792088" cy="1844824"/>
            </a:xfrm>
            <a:prstGeom prst="rect">
              <a:avLst/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93" name="그룹 15"/>
            <p:cNvGrpSpPr/>
            <p:nvPr/>
          </p:nvGrpSpPr>
          <p:grpSpPr>
            <a:xfrm>
              <a:off x="8316480" y="548680"/>
              <a:ext cx="576000" cy="1055686"/>
              <a:chOff x="2483768" y="2060848"/>
              <a:chExt cx="576000" cy="1055686"/>
            </a:xfrm>
          </p:grpSpPr>
          <p:sp>
            <p:nvSpPr>
              <p:cNvPr id="97" name="TextBox 96"/>
              <p:cNvSpPr txBox="1"/>
              <p:nvPr/>
            </p:nvSpPr>
            <p:spPr>
              <a:xfrm>
                <a:off x="2483768" y="2408648"/>
                <a:ext cx="576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 smtClean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1</a:t>
                </a:r>
              </a:p>
            </p:txBody>
          </p:sp>
          <p:sp>
            <p:nvSpPr>
              <p:cNvPr id="98" name="이등변 삼각형 97"/>
              <p:cNvSpPr/>
              <p:nvPr/>
            </p:nvSpPr>
            <p:spPr>
              <a:xfrm>
                <a:off x="2565301" y="2060848"/>
                <a:ext cx="432048" cy="360040"/>
              </a:xfrm>
              <a:prstGeom prst="triangle">
                <a:avLst>
                  <a:gd name="adj" fmla="val 100000"/>
                </a:avLst>
              </a:prstGeom>
              <a:solidFill>
                <a:srgbClr val="0C2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grpSp>
          <p:nvGrpSpPr>
            <p:cNvPr id="94" name="그룹 93"/>
            <p:cNvGrpSpPr/>
            <p:nvPr/>
          </p:nvGrpSpPr>
          <p:grpSpPr>
            <a:xfrm>
              <a:off x="4499992" y="-75068"/>
              <a:ext cx="4716524" cy="648008"/>
              <a:chOff x="107504" y="188640"/>
              <a:chExt cx="4896544" cy="648008"/>
            </a:xfrm>
          </p:grpSpPr>
          <p:sp>
            <p:nvSpPr>
              <p:cNvPr id="95" name="직사각형 94"/>
              <p:cNvSpPr/>
              <p:nvPr/>
            </p:nvSpPr>
            <p:spPr>
              <a:xfrm>
                <a:off x="107504" y="260648"/>
                <a:ext cx="4824536" cy="576000"/>
              </a:xfrm>
              <a:prstGeom prst="rect">
                <a:avLst/>
              </a:prstGeom>
              <a:solidFill>
                <a:srgbClr val="F33A24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07504" y="188640"/>
                <a:ext cx="48965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tx2">
                        <a:lumMod val="75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WORKING HOLIIDAY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8" descr="C:\Users\임승한\Desktop\OneScore\Working Holiday\워홀사진\429462_274031229385564_2084621829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6" y="0"/>
            <a:ext cx="9147156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2411848" y="2505670"/>
            <a:ext cx="4531064" cy="923330"/>
            <a:chOff x="2411848" y="2132856"/>
            <a:chExt cx="4531064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3198496" y="2447890"/>
              <a:ext cx="3744416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 smtClean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필요 자금</a:t>
              </a:r>
              <a:endParaRPr lang="en-US" altLang="ko-KR" sz="2500" b="1" dirty="0" smtClean="0">
                <a:solidFill>
                  <a:srgbClr val="0C2759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2411848" y="2132856"/>
              <a:ext cx="773070" cy="923330"/>
              <a:chOff x="2339720" y="1844824"/>
              <a:chExt cx="773070" cy="923330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2339720" y="1844824"/>
                <a:ext cx="576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400" dirty="0" smtClean="0">
                    <a:solidFill>
                      <a:srgbClr val="F33A24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1</a:t>
                </a:r>
              </a:p>
            </p:txBody>
          </p:sp>
          <p:sp>
            <p:nvSpPr>
              <p:cNvPr id="18" name="이등변 삼각형 17"/>
              <p:cNvSpPr/>
              <p:nvPr/>
            </p:nvSpPr>
            <p:spPr>
              <a:xfrm>
                <a:off x="2680742" y="2204864"/>
                <a:ext cx="432048" cy="360040"/>
              </a:xfrm>
              <a:prstGeom prst="triangle">
                <a:avLst>
                  <a:gd name="adj" fmla="val 100000"/>
                </a:avLst>
              </a:prstGeom>
              <a:solidFill>
                <a:srgbClr val="0C2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33A24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cxnSp>
          <p:nvCxnSpPr>
            <p:cNvPr id="16" name="직선 연결선 15"/>
            <p:cNvCxnSpPr/>
            <p:nvPr/>
          </p:nvCxnSpPr>
          <p:spPr>
            <a:xfrm>
              <a:off x="2483768" y="2852936"/>
              <a:ext cx="4032448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2411760" y="3297758"/>
            <a:ext cx="4531064" cy="923330"/>
            <a:chOff x="2411848" y="2132856"/>
            <a:chExt cx="4531064" cy="923330"/>
          </a:xfrm>
        </p:grpSpPr>
        <p:sp>
          <p:nvSpPr>
            <p:cNvPr id="20" name="TextBox 19"/>
            <p:cNvSpPr txBox="1"/>
            <p:nvPr/>
          </p:nvSpPr>
          <p:spPr>
            <a:xfrm>
              <a:off x="3198496" y="2447890"/>
              <a:ext cx="3744416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 smtClean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입국 가이드</a:t>
              </a:r>
              <a:endParaRPr lang="en-US" altLang="ko-KR" sz="2500" b="1" dirty="0" smtClean="0">
                <a:solidFill>
                  <a:srgbClr val="0C2759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411848" y="2132856"/>
              <a:ext cx="773070" cy="923330"/>
              <a:chOff x="2339720" y="1844824"/>
              <a:chExt cx="773070" cy="923330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339720" y="1844824"/>
                <a:ext cx="576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400" dirty="0">
                    <a:solidFill>
                      <a:srgbClr val="F33A24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2</a:t>
                </a:r>
                <a:endParaRPr lang="en-US" altLang="ko-KR" sz="5400" dirty="0" smtClean="0">
                  <a:solidFill>
                    <a:srgbClr val="F33A24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24" name="이등변 삼각형 23"/>
              <p:cNvSpPr/>
              <p:nvPr/>
            </p:nvSpPr>
            <p:spPr>
              <a:xfrm>
                <a:off x="2680742" y="2204864"/>
                <a:ext cx="432048" cy="360040"/>
              </a:xfrm>
              <a:prstGeom prst="triangle">
                <a:avLst>
                  <a:gd name="adj" fmla="val 100000"/>
                </a:avLst>
              </a:prstGeom>
              <a:solidFill>
                <a:srgbClr val="0C2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33A24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cxnSp>
          <p:nvCxnSpPr>
            <p:cNvPr id="22" name="직선 연결선 21"/>
            <p:cNvCxnSpPr/>
            <p:nvPr/>
          </p:nvCxnSpPr>
          <p:spPr>
            <a:xfrm>
              <a:off x="2483768" y="2852936"/>
              <a:ext cx="4032448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2483768" y="4149080"/>
            <a:ext cx="4536504" cy="923330"/>
            <a:chOff x="2411760" y="3861048"/>
            <a:chExt cx="4536504" cy="923330"/>
          </a:xfrm>
        </p:grpSpPr>
        <p:grpSp>
          <p:nvGrpSpPr>
            <p:cNvPr id="26" name="그룹 25"/>
            <p:cNvGrpSpPr/>
            <p:nvPr/>
          </p:nvGrpSpPr>
          <p:grpSpPr>
            <a:xfrm>
              <a:off x="2411760" y="3861048"/>
              <a:ext cx="4042705" cy="923330"/>
              <a:chOff x="2483768" y="4161854"/>
              <a:chExt cx="4042705" cy="923330"/>
            </a:xfrm>
          </p:grpSpPr>
          <p:grpSp>
            <p:nvGrpSpPr>
              <p:cNvPr id="28" name="그룹 27"/>
              <p:cNvGrpSpPr/>
              <p:nvPr/>
            </p:nvGrpSpPr>
            <p:grpSpPr>
              <a:xfrm>
                <a:off x="2483768" y="4161854"/>
                <a:ext cx="701150" cy="923330"/>
                <a:chOff x="2411640" y="3945830"/>
                <a:chExt cx="701150" cy="923330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2411640" y="3945830"/>
                  <a:ext cx="57600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400" dirty="0" smtClean="0">
                      <a:solidFill>
                        <a:srgbClr val="F33A24"/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3</a:t>
                  </a:r>
                </a:p>
              </p:txBody>
            </p:sp>
            <p:sp>
              <p:nvSpPr>
                <p:cNvPr id="31" name="이등변 삼각형 30"/>
                <p:cNvSpPr/>
                <p:nvPr/>
              </p:nvSpPr>
              <p:spPr>
                <a:xfrm>
                  <a:off x="2680742" y="4365104"/>
                  <a:ext cx="432048" cy="360040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0C27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33A24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endParaRPr>
                </a:p>
              </p:txBody>
            </p:sp>
          </p:grpSp>
          <p:cxnSp>
            <p:nvCxnSpPr>
              <p:cNvPr id="29" name="직선 연결선 28"/>
              <p:cNvCxnSpPr/>
              <p:nvPr/>
            </p:nvCxnSpPr>
            <p:spPr>
              <a:xfrm>
                <a:off x="2494473" y="4941168"/>
                <a:ext cx="4032000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/>
            <p:cNvSpPr txBox="1"/>
            <p:nvPr/>
          </p:nvSpPr>
          <p:spPr>
            <a:xfrm>
              <a:off x="3203848" y="4176082"/>
              <a:ext cx="3744416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 smtClean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어학원</a:t>
              </a:r>
              <a:endParaRPr lang="en-US" altLang="ko-KR" sz="2500" b="1" dirty="0">
                <a:solidFill>
                  <a:srgbClr val="0C2759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sp>
        <p:nvSpPr>
          <p:cNvPr id="32" name="TextBox 19"/>
          <p:cNvSpPr txBox="1">
            <a:spLocks noChangeArrowheads="1"/>
          </p:cNvSpPr>
          <p:nvPr/>
        </p:nvSpPr>
        <p:spPr bwMode="auto">
          <a:xfrm>
            <a:off x="2267831" y="2156587"/>
            <a:ext cx="5040473" cy="408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3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HY궁서B" panose="02030600000101010101" pitchFamily="18" charset="-127"/>
                <a:ea typeface="HY궁서B" panose="02030600000101010101" pitchFamily="18" charset="-127"/>
              </a:rPr>
              <a:t>&lt;</a:t>
            </a:r>
            <a:r>
              <a:rPr lang="en-US" altLang="ko-KR" sz="7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HY궁서B" panose="02030600000101010101" pitchFamily="18" charset="-127"/>
                <a:ea typeface="HY궁서B" panose="02030600000101010101" pitchFamily="18" charset="-127"/>
              </a:rPr>
              <a:t>Q</a:t>
            </a:r>
            <a:r>
              <a:rPr lang="en-US" altLang="ko-KR" sz="3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HY궁서B" panose="02030600000101010101" pitchFamily="18" charset="-127"/>
                <a:ea typeface="HY궁서B" panose="02030600000101010101" pitchFamily="18" charset="-127"/>
              </a:rPr>
              <a:t>uestion&gt;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4499992" y="-3060"/>
            <a:ext cx="4716524" cy="1919892"/>
            <a:chOff x="4499992" y="-75068"/>
            <a:chExt cx="4716524" cy="1919892"/>
          </a:xfrm>
        </p:grpSpPr>
        <p:sp>
          <p:nvSpPr>
            <p:cNvPr id="34" name="직사각형 33"/>
            <p:cNvSpPr/>
            <p:nvPr/>
          </p:nvSpPr>
          <p:spPr>
            <a:xfrm>
              <a:off x="8172400" y="0"/>
              <a:ext cx="792088" cy="1844824"/>
            </a:xfrm>
            <a:prstGeom prst="rect">
              <a:avLst/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35" name="그룹 15"/>
            <p:cNvGrpSpPr/>
            <p:nvPr/>
          </p:nvGrpSpPr>
          <p:grpSpPr>
            <a:xfrm>
              <a:off x="8316480" y="548680"/>
              <a:ext cx="576000" cy="1055686"/>
              <a:chOff x="2483768" y="2060848"/>
              <a:chExt cx="576000" cy="1055686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2483768" y="2408648"/>
                <a:ext cx="576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 smtClean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1</a:t>
                </a:r>
              </a:p>
            </p:txBody>
          </p:sp>
          <p:sp>
            <p:nvSpPr>
              <p:cNvPr id="42" name="이등변 삼각형 41"/>
              <p:cNvSpPr/>
              <p:nvPr/>
            </p:nvSpPr>
            <p:spPr>
              <a:xfrm>
                <a:off x="2565301" y="2060848"/>
                <a:ext cx="432048" cy="360040"/>
              </a:xfrm>
              <a:prstGeom prst="triangle">
                <a:avLst>
                  <a:gd name="adj" fmla="val 100000"/>
                </a:avLst>
              </a:prstGeom>
              <a:solidFill>
                <a:srgbClr val="0C2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4499992" y="-75068"/>
              <a:ext cx="4716524" cy="648008"/>
              <a:chOff x="107504" y="188640"/>
              <a:chExt cx="4896544" cy="648008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107504" y="260648"/>
                <a:ext cx="4824536" cy="576000"/>
              </a:xfrm>
              <a:prstGeom prst="rect">
                <a:avLst/>
              </a:prstGeom>
              <a:solidFill>
                <a:srgbClr val="F33A24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07504" y="188640"/>
                <a:ext cx="48965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tx2">
                        <a:lumMod val="75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WORKING HOLIIDAY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690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" descr="C:\Users\임승한\Desktop\OneScore\Working Holiday\워홀사진\429462_274031229385564_2084621829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94"/>
            <a:ext cx="9147156" cy="68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4499992" y="-3060"/>
            <a:ext cx="4716524" cy="1919892"/>
            <a:chOff x="4499992" y="-75068"/>
            <a:chExt cx="4716524" cy="1919892"/>
          </a:xfrm>
        </p:grpSpPr>
        <p:sp>
          <p:nvSpPr>
            <p:cNvPr id="33" name="직사각형 32"/>
            <p:cNvSpPr/>
            <p:nvPr/>
          </p:nvSpPr>
          <p:spPr>
            <a:xfrm>
              <a:off x="8172400" y="0"/>
              <a:ext cx="792088" cy="1844824"/>
            </a:xfrm>
            <a:prstGeom prst="rect">
              <a:avLst/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34" name="그룹 15"/>
            <p:cNvGrpSpPr/>
            <p:nvPr/>
          </p:nvGrpSpPr>
          <p:grpSpPr>
            <a:xfrm>
              <a:off x="8316480" y="548680"/>
              <a:ext cx="576000" cy="1055686"/>
              <a:chOff x="2483768" y="2060848"/>
              <a:chExt cx="576000" cy="105568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2483768" y="2408648"/>
                <a:ext cx="576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 smtClean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1</a:t>
                </a:r>
              </a:p>
            </p:txBody>
          </p:sp>
          <p:sp>
            <p:nvSpPr>
              <p:cNvPr id="39" name="이등변 삼각형 38"/>
              <p:cNvSpPr/>
              <p:nvPr/>
            </p:nvSpPr>
            <p:spPr>
              <a:xfrm>
                <a:off x="2565301" y="2060848"/>
                <a:ext cx="432048" cy="360040"/>
              </a:xfrm>
              <a:prstGeom prst="triangle">
                <a:avLst>
                  <a:gd name="adj" fmla="val 100000"/>
                </a:avLst>
              </a:prstGeom>
              <a:solidFill>
                <a:srgbClr val="0C2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4499992" y="-75068"/>
              <a:ext cx="4716524" cy="648008"/>
              <a:chOff x="107504" y="188640"/>
              <a:chExt cx="4896544" cy="648008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107504" y="260648"/>
                <a:ext cx="4824536" cy="576000"/>
              </a:xfrm>
              <a:prstGeom prst="rect">
                <a:avLst/>
              </a:prstGeom>
              <a:solidFill>
                <a:srgbClr val="F33A24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07504" y="188640"/>
                <a:ext cx="48965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tx2">
                        <a:lumMod val="75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WORKING HOLIIDAY</a:t>
                </a:r>
              </a:p>
            </p:txBody>
          </p:sp>
        </p:grpSp>
      </p:grpSp>
      <p:pic>
        <p:nvPicPr>
          <p:cNvPr id="10242" name="Picture 2" descr="C:\Users\임승한\Desktop\OneScore\Working Holiday\워홀사진\558534_235414216580599_183012272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52" y="1196752"/>
            <a:ext cx="6892652" cy="5400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/>
          <p:cNvGrpSpPr/>
          <p:nvPr/>
        </p:nvGrpSpPr>
        <p:grpSpPr>
          <a:xfrm>
            <a:off x="2915816" y="5229200"/>
            <a:ext cx="6192688" cy="1616822"/>
            <a:chOff x="1403648" y="2420888"/>
            <a:chExt cx="6408712" cy="1872208"/>
          </a:xfrm>
        </p:grpSpPr>
        <p:sp>
          <p:nvSpPr>
            <p:cNvPr id="41" name="타원 40"/>
            <p:cNvSpPr/>
            <p:nvPr/>
          </p:nvSpPr>
          <p:spPr>
            <a:xfrm>
              <a:off x="1403648" y="2465186"/>
              <a:ext cx="1728192" cy="1728000"/>
            </a:xfrm>
            <a:prstGeom prst="ellipse">
              <a:avLst/>
            </a:prstGeom>
            <a:solidFill>
              <a:schemeClr val="bg1">
                <a:lumMod val="8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2987824" y="2465186"/>
              <a:ext cx="1728192" cy="1728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4572000" y="2465186"/>
              <a:ext cx="1728192" cy="1728000"/>
            </a:xfrm>
            <a:prstGeom prst="ellipse">
              <a:avLst/>
            </a:prstGeom>
            <a:solidFill>
              <a:srgbClr val="4C93C7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45" name="TextBox 25"/>
            <p:cNvSpPr txBox="1">
              <a:spLocks noChangeArrowheads="1"/>
            </p:cNvSpPr>
            <p:nvPr/>
          </p:nvSpPr>
          <p:spPr bwMode="auto">
            <a:xfrm>
              <a:off x="1619672" y="2742019"/>
              <a:ext cx="126014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스물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 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/>
              </a:r>
              <a:b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</a:b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하나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46" name="TextBox 25"/>
            <p:cNvSpPr txBox="1">
              <a:spLocks noChangeArrowheads="1"/>
            </p:cNvSpPr>
            <p:nvPr/>
          </p:nvSpPr>
          <p:spPr bwMode="auto">
            <a:xfrm>
              <a:off x="3239852" y="3140968"/>
              <a:ext cx="126014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둘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47" name="TextBox 25"/>
            <p:cNvSpPr txBox="1">
              <a:spLocks noChangeArrowheads="1"/>
            </p:cNvSpPr>
            <p:nvPr/>
          </p:nvSpPr>
          <p:spPr bwMode="auto">
            <a:xfrm>
              <a:off x="4824028" y="3140968"/>
              <a:ext cx="126014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셋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2267744" y="3717032"/>
              <a:ext cx="0" cy="576064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3909552" y="3717032"/>
              <a:ext cx="0" cy="576064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5504847" y="3717032"/>
              <a:ext cx="0" cy="576064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타원 50"/>
            <p:cNvSpPr/>
            <p:nvPr/>
          </p:nvSpPr>
          <p:spPr>
            <a:xfrm>
              <a:off x="6084168" y="2465186"/>
              <a:ext cx="1728192" cy="1728000"/>
            </a:xfrm>
            <a:prstGeom prst="ellipse">
              <a:avLst/>
            </a:prstGeom>
            <a:solidFill>
              <a:schemeClr val="tx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52" name="TextBox 25"/>
            <p:cNvSpPr txBox="1">
              <a:spLocks noChangeArrowheads="1"/>
            </p:cNvSpPr>
            <p:nvPr/>
          </p:nvSpPr>
          <p:spPr bwMode="auto">
            <a:xfrm>
              <a:off x="6336196" y="3140968"/>
              <a:ext cx="126014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24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넷</a:t>
              </a:r>
              <a:endParaRPr lang="en-US" altLang="ko-KR" sz="2400" dirty="0" smtClean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53" name="직선 연결선 52"/>
            <p:cNvCxnSpPr/>
            <p:nvPr/>
          </p:nvCxnSpPr>
          <p:spPr>
            <a:xfrm>
              <a:off x="1511660" y="2676274"/>
              <a:ext cx="6228000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2267744" y="2420888"/>
              <a:ext cx="0" cy="576064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3909552" y="2420888"/>
              <a:ext cx="0" cy="576064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5504847" y="2420888"/>
              <a:ext cx="0" cy="576064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1511660" y="4005064"/>
              <a:ext cx="6228000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7020272" y="3717032"/>
              <a:ext cx="0" cy="576064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7020272" y="2420888"/>
              <a:ext cx="0" cy="576064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/>
          <p:cNvGrpSpPr/>
          <p:nvPr/>
        </p:nvGrpSpPr>
        <p:grpSpPr>
          <a:xfrm>
            <a:off x="301177" y="692696"/>
            <a:ext cx="526407" cy="684077"/>
            <a:chOff x="1979712" y="404664"/>
            <a:chExt cx="576512" cy="864098"/>
          </a:xfrm>
        </p:grpSpPr>
        <p:cxnSp>
          <p:nvCxnSpPr>
            <p:cNvPr id="66" name="직선 연결선 65"/>
            <p:cNvCxnSpPr/>
            <p:nvPr/>
          </p:nvCxnSpPr>
          <p:spPr>
            <a:xfrm>
              <a:off x="2051720" y="1052736"/>
              <a:ext cx="504504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7" name="그룹 66"/>
            <p:cNvGrpSpPr/>
            <p:nvPr/>
          </p:nvGrpSpPr>
          <p:grpSpPr>
            <a:xfrm>
              <a:off x="1979712" y="404664"/>
              <a:ext cx="526407" cy="864098"/>
              <a:chOff x="1763686" y="1916830"/>
              <a:chExt cx="526407" cy="864098"/>
            </a:xfrm>
          </p:grpSpPr>
          <p:cxnSp>
            <p:nvCxnSpPr>
              <p:cNvPr id="68" name="직선 연결선 67"/>
              <p:cNvCxnSpPr/>
              <p:nvPr/>
            </p:nvCxnSpPr>
            <p:spPr>
              <a:xfrm>
                <a:off x="1979710" y="1964459"/>
                <a:ext cx="0" cy="816469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이등변 삼각형 72"/>
              <p:cNvSpPr/>
              <p:nvPr/>
            </p:nvSpPr>
            <p:spPr>
              <a:xfrm rot="5400000">
                <a:off x="1954882" y="1941661"/>
                <a:ext cx="360041" cy="310380"/>
              </a:xfrm>
              <a:prstGeom prst="triangle">
                <a:avLst/>
              </a:prstGeom>
              <a:solidFill>
                <a:srgbClr val="002060">
                  <a:alpha val="7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02060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79" name="이등변 삼각형 78"/>
              <p:cNvSpPr/>
              <p:nvPr/>
            </p:nvSpPr>
            <p:spPr>
              <a:xfrm rot="16200000">
                <a:off x="1746404" y="2187580"/>
                <a:ext cx="250590" cy="216026"/>
              </a:xfrm>
              <a:prstGeom prst="triangle">
                <a:avLst/>
              </a:prstGeom>
              <a:solidFill>
                <a:srgbClr val="F33A24">
                  <a:alpha val="7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685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" descr="C:\Users\임승한\Desktop\OneScore\Working Holiday\워홀사진\429462_274031229385564_2084621829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95"/>
            <a:ext cx="9147156" cy="68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4499992" y="-3060"/>
            <a:ext cx="4716524" cy="1919892"/>
            <a:chOff x="4499992" y="-75068"/>
            <a:chExt cx="4716524" cy="1919892"/>
          </a:xfrm>
        </p:grpSpPr>
        <p:sp>
          <p:nvSpPr>
            <p:cNvPr id="33" name="직사각형 32"/>
            <p:cNvSpPr/>
            <p:nvPr/>
          </p:nvSpPr>
          <p:spPr>
            <a:xfrm>
              <a:off x="8172400" y="0"/>
              <a:ext cx="792088" cy="1844824"/>
            </a:xfrm>
            <a:prstGeom prst="rect">
              <a:avLst/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34" name="그룹 15"/>
            <p:cNvGrpSpPr/>
            <p:nvPr/>
          </p:nvGrpSpPr>
          <p:grpSpPr>
            <a:xfrm>
              <a:off x="8316480" y="548680"/>
              <a:ext cx="576000" cy="1055686"/>
              <a:chOff x="2483768" y="2060848"/>
              <a:chExt cx="576000" cy="105568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2483768" y="2408648"/>
                <a:ext cx="576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 smtClean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1</a:t>
                </a:r>
              </a:p>
            </p:txBody>
          </p:sp>
          <p:sp>
            <p:nvSpPr>
              <p:cNvPr id="39" name="이등변 삼각형 38"/>
              <p:cNvSpPr/>
              <p:nvPr/>
            </p:nvSpPr>
            <p:spPr>
              <a:xfrm>
                <a:off x="2565301" y="2060848"/>
                <a:ext cx="432048" cy="360040"/>
              </a:xfrm>
              <a:prstGeom prst="triangle">
                <a:avLst>
                  <a:gd name="adj" fmla="val 100000"/>
                </a:avLst>
              </a:prstGeom>
              <a:solidFill>
                <a:srgbClr val="0C2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4499992" y="-75068"/>
              <a:ext cx="4716524" cy="648008"/>
              <a:chOff x="107504" y="188640"/>
              <a:chExt cx="4896544" cy="648008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107504" y="260648"/>
                <a:ext cx="4824536" cy="576000"/>
              </a:xfrm>
              <a:prstGeom prst="rect">
                <a:avLst/>
              </a:prstGeom>
              <a:solidFill>
                <a:srgbClr val="F33A24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07504" y="188640"/>
                <a:ext cx="48965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tx2">
                        <a:lumMod val="75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WORKING HOLIIDAY</a:t>
                </a: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3398857" y="2636912"/>
            <a:ext cx="1965231" cy="691371"/>
            <a:chOff x="606579" y="3137146"/>
            <a:chExt cx="1965231" cy="691371"/>
          </a:xfrm>
        </p:grpSpPr>
        <p:sp>
          <p:nvSpPr>
            <p:cNvPr id="42" name="타원 41"/>
            <p:cNvSpPr/>
            <p:nvPr/>
          </p:nvSpPr>
          <p:spPr>
            <a:xfrm>
              <a:off x="606579" y="3137146"/>
              <a:ext cx="681438" cy="681438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2" name="TextBox 25"/>
            <p:cNvSpPr txBox="1">
              <a:spLocks noChangeArrowheads="1"/>
            </p:cNvSpPr>
            <p:nvPr/>
          </p:nvSpPr>
          <p:spPr bwMode="auto">
            <a:xfrm>
              <a:off x="843618" y="3428407"/>
              <a:ext cx="172819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b="1" dirty="0" smtClean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1. STUDY</a:t>
              </a:r>
            </a:p>
          </p:txBody>
        </p:sp>
        <p:cxnSp>
          <p:nvCxnSpPr>
            <p:cNvPr id="63" name="직선 연결선 62"/>
            <p:cNvCxnSpPr/>
            <p:nvPr/>
          </p:nvCxnSpPr>
          <p:spPr>
            <a:xfrm>
              <a:off x="915626" y="3826842"/>
              <a:ext cx="936000" cy="0"/>
            </a:xfrm>
            <a:prstGeom prst="line">
              <a:avLst/>
            </a:prstGeom>
            <a:ln>
              <a:solidFill>
                <a:srgbClr val="4C93C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3394819" y="3673733"/>
            <a:ext cx="2092659" cy="691371"/>
            <a:chOff x="3394819" y="3137146"/>
            <a:chExt cx="2092659" cy="691371"/>
          </a:xfrm>
        </p:grpSpPr>
        <p:sp>
          <p:nvSpPr>
            <p:cNvPr id="60" name="타원 59"/>
            <p:cNvSpPr/>
            <p:nvPr/>
          </p:nvSpPr>
          <p:spPr>
            <a:xfrm>
              <a:off x="3394819" y="3137146"/>
              <a:ext cx="681438" cy="681438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25"/>
            <p:cNvSpPr txBox="1">
              <a:spLocks noChangeArrowheads="1"/>
            </p:cNvSpPr>
            <p:nvPr/>
          </p:nvSpPr>
          <p:spPr bwMode="auto">
            <a:xfrm>
              <a:off x="3651930" y="3428407"/>
              <a:ext cx="183554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b="1" dirty="0" smtClean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2. MONEY</a:t>
              </a:r>
            </a:p>
          </p:txBody>
        </p:sp>
        <p:cxnSp>
          <p:nvCxnSpPr>
            <p:cNvPr id="69" name="직선 연결선 68"/>
            <p:cNvCxnSpPr/>
            <p:nvPr/>
          </p:nvCxnSpPr>
          <p:spPr>
            <a:xfrm>
              <a:off x="3723938" y="3826842"/>
              <a:ext cx="936000" cy="0"/>
            </a:xfrm>
            <a:prstGeom prst="line">
              <a:avLst/>
            </a:prstGeom>
            <a:ln>
              <a:solidFill>
                <a:srgbClr val="4C93C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434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8" descr="C:\Users\임승한\Desktop\OneScore\Working Holiday\워홀사진\429462_274031229385564_2084621829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94"/>
            <a:ext cx="9147156" cy="68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2519772" y="3158098"/>
            <a:ext cx="47165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mtClean="0">
                <a:solidFill>
                  <a:srgbClr val="0C2759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스물넷</a:t>
            </a:r>
            <a:r>
              <a:rPr lang="en-US" altLang="ko-KR" sz="3500" b="1" smtClean="0">
                <a:solidFill>
                  <a:srgbClr val="0C2759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, </a:t>
            </a:r>
            <a:r>
              <a:rPr lang="ko-KR" altLang="en-US" sz="3500" b="1" dirty="0">
                <a:solidFill>
                  <a:srgbClr val="0C2759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새로운 세상</a:t>
            </a:r>
            <a:endParaRPr lang="en-US" altLang="ko-KR" sz="3500" b="1" dirty="0">
              <a:solidFill>
                <a:srgbClr val="0C2759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4499992" y="-3060"/>
            <a:ext cx="4716524" cy="1919892"/>
            <a:chOff x="4499992" y="-75068"/>
            <a:chExt cx="4716524" cy="1919892"/>
          </a:xfrm>
        </p:grpSpPr>
        <p:sp>
          <p:nvSpPr>
            <p:cNvPr id="52" name="직사각형 51"/>
            <p:cNvSpPr/>
            <p:nvPr/>
          </p:nvSpPr>
          <p:spPr>
            <a:xfrm>
              <a:off x="8172400" y="0"/>
              <a:ext cx="792088" cy="1844824"/>
            </a:xfrm>
            <a:prstGeom prst="rect">
              <a:avLst/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53" name="그룹 15"/>
            <p:cNvGrpSpPr/>
            <p:nvPr/>
          </p:nvGrpSpPr>
          <p:grpSpPr>
            <a:xfrm>
              <a:off x="8316480" y="548680"/>
              <a:ext cx="576000" cy="1055686"/>
              <a:chOff x="2483768" y="2060848"/>
              <a:chExt cx="576000" cy="1055686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2483768" y="2408648"/>
                <a:ext cx="576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2</a:t>
                </a:r>
                <a:endParaRPr lang="en-US" altLang="ko-KR" sz="4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58" name="이등변 삼각형 57"/>
              <p:cNvSpPr/>
              <p:nvPr/>
            </p:nvSpPr>
            <p:spPr>
              <a:xfrm>
                <a:off x="2565301" y="2060848"/>
                <a:ext cx="432048" cy="360040"/>
              </a:xfrm>
              <a:prstGeom prst="triangle">
                <a:avLst>
                  <a:gd name="adj" fmla="val 100000"/>
                </a:avLst>
              </a:prstGeom>
              <a:solidFill>
                <a:srgbClr val="0C2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4499992" y="-75068"/>
              <a:ext cx="4716524" cy="648008"/>
              <a:chOff x="107504" y="188640"/>
              <a:chExt cx="4896544" cy="648008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107504" y="260648"/>
                <a:ext cx="4824536" cy="576000"/>
              </a:xfrm>
              <a:prstGeom prst="rect">
                <a:avLst/>
              </a:prstGeom>
              <a:solidFill>
                <a:srgbClr val="F33A24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07504" y="188640"/>
                <a:ext cx="4896544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500" b="1" dirty="0" smtClean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스물넷</a:t>
                </a:r>
                <a:r>
                  <a:rPr lang="en-US" altLang="ko-KR" sz="3500" b="1" dirty="0" smtClean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, </a:t>
                </a:r>
                <a:r>
                  <a:rPr lang="ko-KR" altLang="en-US" sz="3500" b="1" dirty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새로운 세상</a:t>
                </a:r>
                <a:endParaRPr lang="en-US" altLang="ko-KR" sz="3500" b="1" dirty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472">
            <a:off x="107504" y="4571468"/>
            <a:ext cx="3240360" cy="21845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777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8" descr="C:\Users\임승한\Desktop\OneScore\Working Holiday\워홀사진\429462_274031229385564_2084621829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94"/>
            <a:ext cx="9147156" cy="68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그룹 50"/>
          <p:cNvGrpSpPr/>
          <p:nvPr/>
        </p:nvGrpSpPr>
        <p:grpSpPr>
          <a:xfrm>
            <a:off x="4499992" y="-3060"/>
            <a:ext cx="4716524" cy="1919892"/>
            <a:chOff x="4499992" y="-75068"/>
            <a:chExt cx="4716524" cy="1919892"/>
          </a:xfrm>
        </p:grpSpPr>
        <p:sp>
          <p:nvSpPr>
            <p:cNvPr id="52" name="직사각형 51"/>
            <p:cNvSpPr/>
            <p:nvPr/>
          </p:nvSpPr>
          <p:spPr>
            <a:xfrm>
              <a:off x="8172400" y="0"/>
              <a:ext cx="792088" cy="1844824"/>
            </a:xfrm>
            <a:prstGeom prst="rect">
              <a:avLst/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53" name="그룹 15"/>
            <p:cNvGrpSpPr/>
            <p:nvPr/>
          </p:nvGrpSpPr>
          <p:grpSpPr>
            <a:xfrm>
              <a:off x="8316480" y="548680"/>
              <a:ext cx="576000" cy="1055686"/>
              <a:chOff x="2483768" y="2060848"/>
              <a:chExt cx="576000" cy="1055686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2483768" y="2408648"/>
                <a:ext cx="576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2</a:t>
                </a:r>
                <a:endParaRPr lang="en-US" altLang="ko-KR" sz="4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58" name="이등변 삼각형 57"/>
              <p:cNvSpPr/>
              <p:nvPr/>
            </p:nvSpPr>
            <p:spPr>
              <a:xfrm>
                <a:off x="2565301" y="2060848"/>
                <a:ext cx="432048" cy="360040"/>
              </a:xfrm>
              <a:prstGeom prst="triangle">
                <a:avLst>
                  <a:gd name="adj" fmla="val 100000"/>
                </a:avLst>
              </a:prstGeom>
              <a:solidFill>
                <a:srgbClr val="0C2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4499992" y="-75068"/>
              <a:ext cx="4716524" cy="648008"/>
              <a:chOff x="107504" y="188640"/>
              <a:chExt cx="4896544" cy="648008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107504" y="260648"/>
                <a:ext cx="4824536" cy="576000"/>
              </a:xfrm>
              <a:prstGeom prst="rect">
                <a:avLst/>
              </a:prstGeom>
              <a:solidFill>
                <a:srgbClr val="F33A24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07504" y="188640"/>
                <a:ext cx="4896544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500" b="1" dirty="0" smtClean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스물넷</a:t>
                </a:r>
                <a:r>
                  <a:rPr lang="en-US" altLang="ko-KR" sz="3500" b="1" dirty="0" smtClean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, </a:t>
                </a:r>
                <a:r>
                  <a:rPr lang="ko-KR" altLang="en-US" sz="3500" b="1" dirty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새로운 세상</a:t>
                </a:r>
                <a:endParaRPr lang="en-US" altLang="ko-KR" sz="3500" b="1" dirty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</p:grpSp>
      <p:pic>
        <p:nvPicPr>
          <p:cNvPr id="3075" name="Picture 3" descr="C:\Users\임승한\Desktop\Working Holiday\11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268760"/>
            <a:ext cx="3429000" cy="4895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임승한\Desktop\Working Holiday\11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9901"/>
            <a:ext cx="3429000" cy="4895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6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8" descr="C:\Users\임승한\Desktop\OneScore\Working Holiday\워홀사진\429462_274031229385564_2084621829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94"/>
            <a:ext cx="9147156" cy="68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임승한\Desktop\OneScore\Working Holiday\워홀사진\376842_223959244392763_2127151678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96" y="2189832"/>
            <a:ext cx="4572000" cy="46955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4499992" y="-3060"/>
            <a:ext cx="4716524" cy="1919892"/>
            <a:chOff x="4499992" y="-75068"/>
            <a:chExt cx="4716524" cy="1919892"/>
          </a:xfrm>
        </p:grpSpPr>
        <p:sp>
          <p:nvSpPr>
            <p:cNvPr id="16" name="직사각형 15"/>
            <p:cNvSpPr/>
            <p:nvPr/>
          </p:nvSpPr>
          <p:spPr>
            <a:xfrm>
              <a:off x="8172400" y="0"/>
              <a:ext cx="792088" cy="1844824"/>
            </a:xfrm>
            <a:prstGeom prst="rect">
              <a:avLst/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17" name="그룹 15"/>
            <p:cNvGrpSpPr/>
            <p:nvPr/>
          </p:nvGrpSpPr>
          <p:grpSpPr>
            <a:xfrm>
              <a:off x="8316480" y="548680"/>
              <a:ext cx="576000" cy="1055686"/>
              <a:chOff x="2483768" y="2060848"/>
              <a:chExt cx="576000" cy="1055686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483768" y="2408648"/>
                <a:ext cx="576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2</a:t>
                </a:r>
                <a:endParaRPr lang="en-US" altLang="ko-KR" sz="40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22" name="이등변 삼각형 21"/>
              <p:cNvSpPr/>
              <p:nvPr/>
            </p:nvSpPr>
            <p:spPr>
              <a:xfrm>
                <a:off x="2565301" y="2060848"/>
                <a:ext cx="432048" cy="360040"/>
              </a:xfrm>
              <a:prstGeom prst="triangle">
                <a:avLst>
                  <a:gd name="adj" fmla="val 100000"/>
                </a:avLst>
              </a:prstGeom>
              <a:solidFill>
                <a:srgbClr val="0C2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4499992" y="-75068"/>
              <a:ext cx="4716524" cy="648008"/>
              <a:chOff x="107504" y="188640"/>
              <a:chExt cx="4896544" cy="648008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107504" y="260648"/>
                <a:ext cx="4824536" cy="576000"/>
              </a:xfrm>
              <a:prstGeom prst="rect">
                <a:avLst/>
              </a:prstGeom>
              <a:solidFill>
                <a:srgbClr val="F33A24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07504" y="188640"/>
                <a:ext cx="4896544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500" b="1" dirty="0" smtClean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스물넷</a:t>
                </a:r>
                <a:r>
                  <a:rPr lang="en-US" altLang="ko-KR" sz="3500" b="1" dirty="0" smtClean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, </a:t>
                </a:r>
                <a:r>
                  <a:rPr lang="ko-KR" altLang="en-US" sz="3500" b="1" dirty="0">
                    <a:solidFill>
                      <a:srgbClr val="0C2759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새로운 세상</a:t>
                </a:r>
                <a:endParaRPr lang="en-US" altLang="ko-KR" sz="3500" b="1" dirty="0">
                  <a:solidFill>
                    <a:srgbClr val="0C2759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</p:grpSp>
      <p:pic>
        <p:nvPicPr>
          <p:cNvPr id="11266" name="Picture 2" descr="C:\Users\임승한\Desktop\OneScore\Working Holiday\워홀사진\314759_223959217726099_480982721_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07717"/>
            <a:ext cx="5524500" cy="33147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323528" y="5301208"/>
            <a:ext cx="3600400" cy="954107"/>
            <a:chOff x="1619672" y="1898830"/>
            <a:chExt cx="2160240" cy="216024"/>
          </a:xfrm>
        </p:grpSpPr>
        <p:sp>
          <p:nvSpPr>
            <p:cNvPr id="28" name="TextBox 25"/>
            <p:cNvSpPr txBox="1">
              <a:spLocks noChangeArrowheads="1"/>
            </p:cNvSpPr>
            <p:nvPr/>
          </p:nvSpPr>
          <p:spPr bwMode="auto">
            <a:xfrm>
              <a:off x="1619672" y="1898830"/>
              <a:ext cx="2088232" cy="144016"/>
            </a:xfrm>
            <a:prstGeom prst="rect">
              <a:avLst/>
            </a:prstGeom>
            <a:solidFill>
              <a:srgbClr val="7FAEEF">
                <a:alpha val="4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b">
              <a:noAutofit/>
            </a:bodyPr>
            <a:lstStyle/>
            <a:p>
              <a:pPr algn="ctr"/>
              <a:endPara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  <a:cs typeface="Verdana" pitchFamily="34" charset="0"/>
              </a:endParaRPr>
            </a:p>
          </p:txBody>
        </p:sp>
        <p:sp>
          <p:nvSpPr>
            <p:cNvPr id="29" name="TextBox 25"/>
            <p:cNvSpPr txBox="1">
              <a:spLocks noChangeArrowheads="1"/>
            </p:cNvSpPr>
            <p:nvPr/>
          </p:nvSpPr>
          <p:spPr bwMode="auto">
            <a:xfrm>
              <a:off x="1691680" y="1970838"/>
              <a:ext cx="2088232" cy="144016"/>
            </a:xfrm>
            <a:prstGeom prst="rect">
              <a:avLst/>
            </a:prstGeom>
            <a:solidFill>
              <a:srgbClr val="7FAEEF">
                <a:alpha val="4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b">
              <a:noAutofit/>
            </a:bodyPr>
            <a:lstStyle/>
            <a:p>
              <a:pPr algn="ctr"/>
              <a:endPara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  <a:cs typeface="Verdana" pitchFamily="34" charset="0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539552" y="5301208"/>
            <a:ext cx="31337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err="1">
                <a:solidFill>
                  <a:srgbClr val="0C2759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Hokka</a:t>
            </a:r>
            <a:r>
              <a:rPr lang="en-US" altLang="ko-KR" sz="2000" b="1" dirty="0">
                <a:solidFill>
                  <a:srgbClr val="0C2759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en-US" altLang="ko-KR" sz="2000" b="1" dirty="0" smtClean="0">
                <a:solidFill>
                  <a:srgbClr val="0C2759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Restaurant</a:t>
            </a:r>
          </a:p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(Westfield shopping Center </a:t>
            </a:r>
            <a:endParaRPr lang="en-US" altLang="ko-KR" dirty="0" smtClean="0">
              <a:solidFill>
                <a:schemeClr val="accent2">
                  <a:lumMod val="7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dirty="0" err="1" smtClean="0">
                <a:solidFill>
                  <a:schemeClr val="accent2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Chatswood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,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NSW 2087)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527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</TotalTime>
  <Words>216</Words>
  <Application>Microsoft Office PowerPoint</Application>
  <PresentationFormat>화면 슬라이드 쇼(4:3)</PresentationFormat>
  <Paragraphs>130</Paragraphs>
  <Slides>29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굴림</vt:lpstr>
      <vt:lpstr>Arial</vt:lpstr>
      <vt:lpstr>-윤고딕340</vt:lpstr>
      <vt:lpstr>HY궁서B</vt:lpstr>
      <vt:lpstr>맑은 고딕</vt:lpstr>
      <vt:lpstr>나눔바른고딕</vt:lpstr>
      <vt:lpstr>Verdana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NSM</dc:creator>
  <cp:lastModifiedBy>임승한</cp:lastModifiedBy>
  <cp:revision>147</cp:revision>
  <dcterms:created xsi:type="dcterms:W3CDTF">2014-04-11T08:18:22Z</dcterms:created>
  <dcterms:modified xsi:type="dcterms:W3CDTF">2014-11-17T04:45:47Z</dcterms:modified>
</cp:coreProperties>
</file>